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36"/>
  </p:notesMasterIdLst>
  <p:handoutMasterIdLst>
    <p:handoutMasterId r:id="rId37"/>
  </p:handoutMasterIdLst>
  <p:sldIdLst>
    <p:sldId id="371" r:id="rId2"/>
    <p:sldId id="831" r:id="rId3"/>
    <p:sldId id="833" r:id="rId4"/>
    <p:sldId id="834" r:id="rId5"/>
    <p:sldId id="847" r:id="rId6"/>
    <p:sldId id="906" r:id="rId7"/>
    <p:sldId id="848" r:id="rId8"/>
    <p:sldId id="854" r:id="rId9"/>
    <p:sldId id="862" r:id="rId10"/>
    <p:sldId id="865" r:id="rId11"/>
    <p:sldId id="866" r:id="rId12"/>
    <p:sldId id="867" r:id="rId13"/>
    <p:sldId id="868" r:id="rId14"/>
    <p:sldId id="869" r:id="rId15"/>
    <p:sldId id="870" r:id="rId16"/>
    <p:sldId id="871" r:id="rId17"/>
    <p:sldId id="872" r:id="rId18"/>
    <p:sldId id="873" r:id="rId19"/>
    <p:sldId id="874" r:id="rId20"/>
    <p:sldId id="875" r:id="rId21"/>
    <p:sldId id="894" r:id="rId22"/>
    <p:sldId id="838" r:id="rId23"/>
    <p:sldId id="897" r:id="rId24"/>
    <p:sldId id="898" r:id="rId25"/>
    <p:sldId id="899" r:id="rId26"/>
    <p:sldId id="900" r:id="rId27"/>
    <p:sldId id="895" r:id="rId28"/>
    <p:sldId id="905" r:id="rId29"/>
    <p:sldId id="896" r:id="rId30"/>
    <p:sldId id="902" r:id="rId31"/>
    <p:sldId id="901" r:id="rId32"/>
    <p:sldId id="904" r:id="rId33"/>
    <p:sldId id="903" r:id="rId34"/>
    <p:sldId id="34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6516" userDrawn="1">
          <p15:clr>
            <a:srgbClr val="A4A3A4"/>
          </p15:clr>
        </p15:guide>
        <p15:guide id="4" orient="horz" pos="3113" userDrawn="1">
          <p15:clr>
            <a:srgbClr val="A4A3A4"/>
          </p15:clr>
        </p15:guide>
        <p15:guide id="5" orient="horz" pos="15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96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17" autoAdjust="0"/>
    <p:restoredTop sz="64417"/>
  </p:normalViewPr>
  <p:slideViewPr>
    <p:cSldViewPr snapToObjects="1">
      <p:cViewPr varScale="1">
        <p:scale>
          <a:sx n="73" d="100"/>
          <a:sy n="73" d="100"/>
        </p:scale>
        <p:origin x="1470" y="72"/>
      </p:cViewPr>
      <p:guideLst>
        <p:guide orient="horz" pos="2160"/>
        <p:guide pos="6516"/>
        <p:guide orient="horz" pos="3113"/>
        <p:guide orient="horz" pos="1570"/>
      </p:guideLst>
    </p:cSldViewPr>
  </p:slideViewPr>
  <p:outlineViewPr>
    <p:cViewPr>
      <p:scale>
        <a:sx n="33" d="100"/>
        <a:sy n="33" d="100"/>
      </p:scale>
      <p:origin x="0" y="-25200"/>
    </p:cViewPr>
  </p:outlineViewPr>
  <p:notesTextViewPr>
    <p:cViewPr>
      <p:scale>
        <a:sx n="135" d="100"/>
        <a:sy n="135" d="100"/>
      </p:scale>
      <p:origin x="0" y="0"/>
    </p:cViewPr>
  </p:notesTextViewPr>
  <p:sorterViewPr>
    <p:cViewPr>
      <p:scale>
        <a:sx n="66" d="100"/>
        <a:sy n="66" d="100"/>
      </p:scale>
      <p:origin x="0" y="-132"/>
    </p:cViewPr>
  </p:sorterViewPr>
  <p:notesViewPr>
    <p:cSldViewPr snapToObjects="1">
      <p:cViewPr varScale="1">
        <p:scale>
          <a:sx n="96" d="100"/>
          <a:sy n="96" d="100"/>
        </p:scale>
        <p:origin x="248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2C01BC-5D0F-864D-905C-D391BBA878DC}" type="doc">
      <dgm:prSet loTypeId="urn:microsoft.com/office/officeart/2005/8/layout/cycle2" loCatId="" qsTypeId="urn:microsoft.com/office/officeart/2005/8/quickstyle/simple1" qsCatId="simple" csTypeId="urn:microsoft.com/office/officeart/2005/8/colors/colorful4" csCatId="colorful" phldr="1"/>
      <dgm:spPr/>
      <dgm:t>
        <a:bodyPr/>
        <a:lstStyle/>
        <a:p>
          <a:endParaRPr lang="zh-CN" altLang="en-US"/>
        </a:p>
      </dgm:t>
    </dgm:pt>
    <dgm:pt modelId="{85860043-2FCB-F94D-A893-F007743123DA}">
      <dgm:prSet phldrT="[文本]"/>
      <dgm:spPr/>
      <dgm:t>
        <a:bodyPr/>
        <a:lstStyle/>
        <a:p>
          <a:r>
            <a:rPr lang="en-US" altLang="zh-CN" dirty="0"/>
            <a:t>Atomicity</a:t>
          </a:r>
        </a:p>
        <a:p>
          <a:r>
            <a:rPr lang="zh-CN" altLang="en-US" dirty="0"/>
            <a:t>原子性</a:t>
          </a:r>
        </a:p>
      </dgm:t>
    </dgm:pt>
    <dgm:pt modelId="{D7963E0A-5F44-0848-8A8B-E397401D7902}" type="parTrans" cxnId="{EAA7BC17-DF1F-B846-BE05-EDF7FA401138}">
      <dgm:prSet/>
      <dgm:spPr/>
      <dgm:t>
        <a:bodyPr/>
        <a:lstStyle/>
        <a:p>
          <a:endParaRPr lang="zh-CN" altLang="en-US"/>
        </a:p>
      </dgm:t>
    </dgm:pt>
    <dgm:pt modelId="{590D2B14-04C6-474B-AD83-547F784077FB}" type="sibTrans" cxnId="{EAA7BC17-DF1F-B846-BE05-EDF7FA401138}">
      <dgm:prSet/>
      <dgm:spPr/>
      <dgm:t>
        <a:bodyPr/>
        <a:lstStyle/>
        <a:p>
          <a:endParaRPr lang="zh-CN" altLang="en-US"/>
        </a:p>
      </dgm:t>
    </dgm:pt>
    <dgm:pt modelId="{0920711D-2D8D-B44B-A86F-9589A7CB25AD}">
      <dgm:prSet phldrT="[文本]"/>
      <dgm:spPr/>
      <dgm:t>
        <a:bodyPr/>
        <a:lstStyle/>
        <a:p>
          <a:r>
            <a:rPr lang="en-US" altLang="zh-CN" dirty="0"/>
            <a:t>Consistency</a:t>
          </a:r>
          <a:br>
            <a:rPr lang="en-US" altLang="zh-CN" dirty="0"/>
          </a:br>
          <a:r>
            <a:rPr lang="zh-CN" altLang="en-US" dirty="0"/>
            <a:t>一致性</a:t>
          </a:r>
        </a:p>
      </dgm:t>
    </dgm:pt>
    <dgm:pt modelId="{C64D2C1F-05C8-2440-A220-6DBA1FF432AA}" type="parTrans" cxnId="{EECE8461-F440-1841-B8DE-6FDA8E93C28F}">
      <dgm:prSet/>
      <dgm:spPr/>
      <dgm:t>
        <a:bodyPr/>
        <a:lstStyle/>
        <a:p>
          <a:endParaRPr lang="zh-CN" altLang="en-US"/>
        </a:p>
      </dgm:t>
    </dgm:pt>
    <dgm:pt modelId="{90AAA2BD-E1BB-7142-AB88-84CCE2CDF42B}" type="sibTrans" cxnId="{EECE8461-F440-1841-B8DE-6FDA8E93C28F}">
      <dgm:prSet/>
      <dgm:spPr/>
      <dgm:t>
        <a:bodyPr/>
        <a:lstStyle/>
        <a:p>
          <a:endParaRPr lang="zh-CN" altLang="en-US"/>
        </a:p>
      </dgm:t>
    </dgm:pt>
    <dgm:pt modelId="{5A9620E9-D4AB-AC47-B942-0E8E662DF4F9}">
      <dgm:prSet phldrT="[文本]"/>
      <dgm:spPr/>
      <dgm:t>
        <a:bodyPr/>
        <a:lstStyle/>
        <a:p>
          <a:r>
            <a:rPr lang="en-US" altLang="zh-CN" dirty="0"/>
            <a:t>Isolation</a:t>
          </a:r>
        </a:p>
        <a:p>
          <a:r>
            <a:rPr lang="zh-CN" altLang="en-US" dirty="0"/>
            <a:t>隔离性</a:t>
          </a:r>
          <a:endParaRPr lang="en-US" altLang="zh-CN" dirty="0"/>
        </a:p>
      </dgm:t>
    </dgm:pt>
    <dgm:pt modelId="{64A633F7-CC06-4B44-A5A2-F0FCBFA3CD7C}" type="parTrans" cxnId="{A22ED211-AE84-E440-AA95-C67B460A50A7}">
      <dgm:prSet/>
      <dgm:spPr/>
      <dgm:t>
        <a:bodyPr/>
        <a:lstStyle/>
        <a:p>
          <a:endParaRPr lang="zh-CN" altLang="en-US"/>
        </a:p>
      </dgm:t>
    </dgm:pt>
    <dgm:pt modelId="{D3FC920F-C7E4-2043-8AE7-6294F0824ED5}" type="sibTrans" cxnId="{A22ED211-AE84-E440-AA95-C67B460A50A7}">
      <dgm:prSet/>
      <dgm:spPr/>
      <dgm:t>
        <a:bodyPr/>
        <a:lstStyle/>
        <a:p>
          <a:endParaRPr lang="zh-CN" altLang="en-US"/>
        </a:p>
      </dgm:t>
    </dgm:pt>
    <dgm:pt modelId="{3E80C41F-503A-D646-843B-1394DC5DA21B}">
      <dgm:prSet phldrT="[文本]"/>
      <dgm:spPr/>
      <dgm:t>
        <a:bodyPr/>
        <a:lstStyle/>
        <a:p>
          <a:r>
            <a:rPr lang="en-US" altLang="zh-CN" dirty="0"/>
            <a:t>Durability</a:t>
          </a:r>
        </a:p>
        <a:p>
          <a:r>
            <a:rPr lang="zh-CN" altLang="en-US" dirty="0"/>
            <a:t>持久性</a:t>
          </a:r>
        </a:p>
      </dgm:t>
    </dgm:pt>
    <dgm:pt modelId="{78DE975B-D55F-9A44-B521-AD36DD015E4E}" type="parTrans" cxnId="{3D5EEE5B-7F0A-904D-9BB9-A2FC1EE7FFA6}">
      <dgm:prSet/>
      <dgm:spPr/>
      <dgm:t>
        <a:bodyPr/>
        <a:lstStyle/>
        <a:p>
          <a:endParaRPr lang="zh-CN" altLang="en-US"/>
        </a:p>
      </dgm:t>
    </dgm:pt>
    <dgm:pt modelId="{3398E976-1584-3A4C-A40E-337482889ACE}" type="sibTrans" cxnId="{3D5EEE5B-7F0A-904D-9BB9-A2FC1EE7FFA6}">
      <dgm:prSet/>
      <dgm:spPr/>
      <dgm:t>
        <a:bodyPr/>
        <a:lstStyle/>
        <a:p>
          <a:endParaRPr lang="zh-CN" altLang="en-US"/>
        </a:p>
      </dgm:t>
    </dgm:pt>
    <dgm:pt modelId="{44E57D20-3D5A-1641-A411-8693AD34D426}" type="pres">
      <dgm:prSet presAssocID="{912C01BC-5D0F-864D-905C-D391BBA878DC}" presName="cycle" presStyleCnt="0">
        <dgm:presLayoutVars>
          <dgm:dir/>
          <dgm:resizeHandles val="exact"/>
        </dgm:presLayoutVars>
      </dgm:prSet>
      <dgm:spPr/>
    </dgm:pt>
    <dgm:pt modelId="{E2FD9B97-42F0-DD47-BAA5-1F550B89BEEB}" type="pres">
      <dgm:prSet presAssocID="{85860043-2FCB-F94D-A893-F007743123DA}" presName="node" presStyleLbl="node1" presStyleIdx="0" presStyleCnt="4">
        <dgm:presLayoutVars>
          <dgm:bulletEnabled val="1"/>
        </dgm:presLayoutVars>
      </dgm:prSet>
      <dgm:spPr/>
    </dgm:pt>
    <dgm:pt modelId="{9DDD9677-AD6E-4840-BF34-DC86FAA8D509}" type="pres">
      <dgm:prSet presAssocID="{590D2B14-04C6-474B-AD83-547F784077FB}" presName="sibTrans" presStyleLbl="sibTrans2D1" presStyleIdx="0" presStyleCnt="4"/>
      <dgm:spPr/>
    </dgm:pt>
    <dgm:pt modelId="{E3744BB3-B710-2942-A891-1271F6A99ECF}" type="pres">
      <dgm:prSet presAssocID="{590D2B14-04C6-474B-AD83-547F784077FB}" presName="connectorText" presStyleLbl="sibTrans2D1" presStyleIdx="0" presStyleCnt="4"/>
      <dgm:spPr/>
    </dgm:pt>
    <dgm:pt modelId="{C0D36C80-7139-C64F-ABED-97B042B00B64}" type="pres">
      <dgm:prSet presAssocID="{0920711D-2D8D-B44B-A86F-9589A7CB25AD}" presName="node" presStyleLbl="node1" presStyleIdx="1" presStyleCnt="4">
        <dgm:presLayoutVars>
          <dgm:bulletEnabled val="1"/>
        </dgm:presLayoutVars>
      </dgm:prSet>
      <dgm:spPr/>
    </dgm:pt>
    <dgm:pt modelId="{7458930D-0DA0-314F-B765-DBD2AAE23B1E}" type="pres">
      <dgm:prSet presAssocID="{90AAA2BD-E1BB-7142-AB88-84CCE2CDF42B}" presName="sibTrans" presStyleLbl="sibTrans2D1" presStyleIdx="1" presStyleCnt="4"/>
      <dgm:spPr/>
    </dgm:pt>
    <dgm:pt modelId="{3208519B-CA3A-3243-BB9A-34A1B4344376}" type="pres">
      <dgm:prSet presAssocID="{90AAA2BD-E1BB-7142-AB88-84CCE2CDF42B}" presName="connectorText" presStyleLbl="sibTrans2D1" presStyleIdx="1" presStyleCnt="4"/>
      <dgm:spPr/>
    </dgm:pt>
    <dgm:pt modelId="{1A772E3C-19C8-BA4B-9AF6-A8FBD8E63A74}" type="pres">
      <dgm:prSet presAssocID="{5A9620E9-D4AB-AC47-B942-0E8E662DF4F9}" presName="node" presStyleLbl="node1" presStyleIdx="2" presStyleCnt="4">
        <dgm:presLayoutVars>
          <dgm:bulletEnabled val="1"/>
        </dgm:presLayoutVars>
      </dgm:prSet>
      <dgm:spPr/>
    </dgm:pt>
    <dgm:pt modelId="{6550FFEA-4BAB-494C-A4AE-B8C3024E5D04}" type="pres">
      <dgm:prSet presAssocID="{D3FC920F-C7E4-2043-8AE7-6294F0824ED5}" presName="sibTrans" presStyleLbl="sibTrans2D1" presStyleIdx="2" presStyleCnt="4"/>
      <dgm:spPr/>
    </dgm:pt>
    <dgm:pt modelId="{2B405549-1C67-4346-A045-29AF7021EEB9}" type="pres">
      <dgm:prSet presAssocID="{D3FC920F-C7E4-2043-8AE7-6294F0824ED5}" presName="connectorText" presStyleLbl="sibTrans2D1" presStyleIdx="2" presStyleCnt="4"/>
      <dgm:spPr/>
    </dgm:pt>
    <dgm:pt modelId="{42941DE2-F386-8149-9473-A2528D1A1479}" type="pres">
      <dgm:prSet presAssocID="{3E80C41F-503A-D646-843B-1394DC5DA21B}" presName="node" presStyleLbl="node1" presStyleIdx="3" presStyleCnt="4">
        <dgm:presLayoutVars>
          <dgm:bulletEnabled val="1"/>
        </dgm:presLayoutVars>
      </dgm:prSet>
      <dgm:spPr/>
    </dgm:pt>
    <dgm:pt modelId="{0EBE92A0-F923-7040-8757-C040E047E7B9}" type="pres">
      <dgm:prSet presAssocID="{3398E976-1584-3A4C-A40E-337482889ACE}" presName="sibTrans" presStyleLbl="sibTrans2D1" presStyleIdx="3" presStyleCnt="4"/>
      <dgm:spPr/>
    </dgm:pt>
    <dgm:pt modelId="{98A579C4-270F-CF40-AE15-C7734B68A562}" type="pres">
      <dgm:prSet presAssocID="{3398E976-1584-3A4C-A40E-337482889ACE}" presName="connectorText" presStyleLbl="sibTrans2D1" presStyleIdx="3" presStyleCnt="4"/>
      <dgm:spPr/>
    </dgm:pt>
  </dgm:ptLst>
  <dgm:cxnLst>
    <dgm:cxn modelId="{A22ED211-AE84-E440-AA95-C67B460A50A7}" srcId="{912C01BC-5D0F-864D-905C-D391BBA878DC}" destId="{5A9620E9-D4AB-AC47-B942-0E8E662DF4F9}" srcOrd="2" destOrd="0" parTransId="{64A633F7-CC06-4B44-A5A2-F0FCBFA3CD7C}" sibTransId="{D3FC920F-C7E4-2043-8AE7-6294F0824ED5}"/>
    <dgm:cxn modelId="{EAA7BC17-DF1F-B846-BE05-EDF7FA401138}" srcId="{912C01BC-5D0F-864D-905C-D391BBA878DC}" destId="{85860043-2FCB-F94D-A893-F007743123DA}" srcOrd="0" destOrd="0" parTransId="{D7963E0A-5F44-0848-8A8B-E397401D7902}" sibTransId="{590D2B14-04C6-474B-AD83-547F784077FB}"/>
    <dgm:cxn modelId="{F2C82A1A-7077-A24D-8B9C-0B32723837B8}" type="presOf" srcId="{3398E976-1584-3A4C-A40E-337482889ACE}" destId="{0EBE92A0-F923-7040-8757-C040E047E7B9}" srcOrd="0" destOrd="0" presId="urn:microsoft.com/office/officeart/2005/8/layout/cycle2"/>
    <dgm:cxn modelId="{D748B61B-0958-434F-8965-622C4D4BDD97}" type="presOf" srcId="{0920711D-2D8D-B44B-A86F-9589A7CB25AD}" destId="{C0D36C80-7139-C64F-ABED-97B042B00B64}" srcOrd="0" destOrd="0" presId="urn:microsoft.com/office/officeart/2005/8/layout/cycle2"/>
    <dgm:cxn modelId="{5925A025-AC83-9D4E-A787-8EC10129A625}" type="presOf" srcId="{5A9620E9-D4AB-AC47-B942-0E8E662DF4F9}" destId="{1A772E3C-19C8-BA4B-9AF6-A8FBD8E63A74}" srcOrd="0" destOrd="0" presId="urn:microsoft.com/office/officeart/2005/8/layout/cycle2"/>
    <dgm:cxn modelId="{46A7B72D-851C-3D4B-ABF0-53B173CE43D2}" type="presOf" srcId="{85860043-2FCB-F94D-A893-F007743123DA}" destId="{E2FD9B97-42F0-DD47-BAA5-1F550B89BEEB}" srcOrd="0" destOrd="0" presId="urn:microsoft.com/office/officeart/2005/8/layout/cycle2"/>
    <dgm:cxn modelId="{767C773D-A28B-AB4B-A6C4-D07C7D679970}" type="presOf" srcId="{D3FC920F-C7E4-2043-8AE7-6294F0824ED5}" destId="{6550FFEA-4BAB-494C-A4AE-B8C3024E5D04}" srcOrd="0" destOrd="0" presId="urn:microsoft.com/office/officeart/2005/8/layout/cycle2"/>
    <dgm:cxn modelId="{3D5EEE5B-7F0A-904D-9BB9-A2FC1EE7FFA6}" srcId="{912C01BC-5D0F-864D-905C-D391BBA878DC}" destId="{3E80C41F-503A-D646-843B-1394DC5DA21B}" srcOrd="3" destOrd="0" parTransId="{78DE975B-D55F-9A44-B521-AD36DD015E4E}" sibTransId="{3398E976-1584-3A4C-A40E-337482889ACE}"/>
    <dgm:cxn modelId="{EECE8461-F440-1841-B8DE-6FDA8E93C28F}" srcId="{912C01BC-5D0F-864D-905C-D391BBA878DC}" destId="{0920711D-2D8D-B44B-A86F-9589A7CB25AD}" srcOrd="1" destOrd="0" parTransId="{C64D2C1F-05C8-2440-A220-6DBA1FF432AA}" sibTransId="{90AAA2BD-E1BB-7142-AB88-84CCE2CDF42B}"/>
    <dgm:cxn modelId="{D726536D-7730-EB4D-A6F4-1AE96140E217}" type="presOf" srcId="{912C01BC-5D0F-864D-905C-D391BBA878DC}" destId="{44E57D20-3D5A-1641-A411-8693AD34D426}" srcOrd="0" destOrd="0" presId="urn:microsoft.com/office/officeart/2005/8/layout/cycle2"/>
    <dgm:cxn modelId="{0BB40D57-C94B-CB4D-9517-90DE2F7C8ACC}" type="presOf" srcId="{90AAA2BD-E1BB-7142-AB88-84CCE2CDF42B}" destId="{3208519B-CA3A-3243-BB9A-34A1B4344376}" srcOrd="1" destOrd="0" presId="urn:microsoft.com/office/officeart/2005/8/layout/cycle2"/>
    <dgm:cxn modelId="{A2EF1899-B024-1F43-8673-423289FB659C}" type="presOf" srcId="{590D2B14-04C6-474B-AD83-547F784077FB}" destId="{9DDD9677-AD6E-4840-BF34-DC86FAA8D509}" srcOrd="0" destOrd="0" presId="urn:microsoft.com/office/officeart/2005/8/layout/cycle2"/>
    <dgm:cxn modelId="{1E5896C1-802E-0F43-A916-B638F8060D26}" type="presOf" srcId="{3E80C41F-503A-D646-843B-1394DC5DA21B}" destId="{42941DE2-F386-8149-9473-A2528D1A1479}" srcOrd="0" destOrd="0" presId="urn:microsoft.com/office/officeart/2005/8/layout/cycle2"/>
    <dgm:cxn modelId="{329A52C3-0606-3E42-B64C-73BB56F104C4}" type="presOf" srcId="{D3FC920F-C7E4-2043-8AE7-6294F0824ED5}" destId="{2B405549-1C67-4346-A045-29AF7021EEB9}" srcOrd="1" destOrd="0" presId="urn:microsoft.com/office/officeart/2005/8/layout/cycle2"/>
    <dgm:cxn modelId="{11D41FC5-F7F2-1F40-960B-E018D0FF9EC9}" type="presOf" srcId="{90AAA2BD-E1BB-7142-AB88-84CCE2CDF42B}" destId="{7458930D-0DA0-314F-B765-DBD2AAE23B1E}" srcOrd="0" destOrd="0" presId="urn:microsoft.com/office/officeart/2005/8/layout/cycle2"/>
    <dgm:cxn modelId="{3C3CB5CD-68FA-7749-AC1D-01B633F9395B}" type="presOf" srcId="{590D2B14-04C6-474B-AD83-547F784077FB}" destId="{E3744BB3-B710-2942-A891-1271F6A99ECF}" srcOrd="1" destOrd="0" presId="urn:microsoft.com/office/officeart/2005/8/layout/cycle2"/>
    <dgm:cxn modelId="{1C2BDDE0-1C8B-044E-AF91-30A7225EC8CA}" type="presOf" srcId="{3398E976-1584-3A4C-A40E-337482889ACE}" destId="{98A579C4-270F-CF40-AE15-C7734B68A562}" srcOrd="1" destOrd="0" presId="urn:microsoft.com/office/officeart/2005/8/layout/cycle2"/>
    <dgm:cxn modelId="{5BE8FB80-09D0-5244-A8A5-6B68624C6912}" type="presParOf" srcId="{44E57D20-3D5A-1641-A411-8693AD34D426}" destId="{E2FD9B97-42F0-DD47-BAA5-1F550B89BEEB}" srcOrd="0" destOrd="0" presId="urn:microsoft.com/office/officeart/2005/8/layout/cycle2"/>
    <dgm:cxn modelId="{2FB4C076-F3E2-FC4C-8401-A19E3693E7EC}" type="presParOf" srcId="{44E57D20-3D5A-1641-A411-8693AD34D426}" destId="{9DDD9677-AD6E-4840-BF34-DC86FAA8D509}" srcOrd="1" destOrd="0" presId="urn:microsoft.com/office/officeart/2005/8/layout/cycle2"/>
    <dgm:cxn modelId="{47964715-D8AA-8A4A-8366-C8C21C0D6E3A}" type="presParOf" srcId="{9DDD9677-AD6E-4840-BF34-DC86FAA8D509}" destId="{E3744BB3-B710-2942-A891-1271F6A99ECF}" srcOrd="0" destOrd="0" presId="urn:microsoft.com/office/officeart/2005/8/layout/cycle2"/>
    <dgm:cxn modelId="{2CBAA6CE-CE40-5549-8D8C-0A7CF5ECDB3A}" type="presParOf" srcId="{44E57D20-3D5A-1641-A411-8693AD34D426}" destId="{C0D36C80-7139-C64F-ABED-97B042B00B64}" srcOrd="2" destOrd="0" presId="urn:microsoft.com/office/officeart/2005/8/layout/cycle2"/>
    <dgm:cxn modelId="{BDE0BA84-D4FE-B048-8853-EEF8777E2B4B}" type="presParOf" srcId="{44E57D20-3D5A-1641-A411-8693AD34D426}" destId="{7458930D-0DA0-314F-B765-DBD2AAE23B1E}" srcOrd="3" destOrd="0" presId="urn:microsoft.com/office/officeart/2005/8/layout/cycle2"/>
    <dgm:cxn modelId="{67800515-92D7-7D4F-984A-1429BB91F582}" type="presParOf" srcId="{7458930D-0DA0-314F-B765-DBD2AAE23B1E}" destId="{3208519B-CA3A-3243-BB9A-34A1B4344376}" srcOrd="0" destOrd="0" presId="urn:microsoft.com/office/officeart/2005/8/layout/cycle2"/>
    <dgm:cxn modelId="{81E6DB78-2D07-344B-81B0-025E357EAC1C}" type="presParOf" srcId="{44E57D20-3D5A-1641-A411-8693AD34D426}" destId="{1A772E3C-19C8-BA4B-9AF6-A8FBD8E63A74}" srcOrd="4" destOrd="0" presId="urn:microsoft.com/office/officeart/2005/8/layout/cycle2"/>
    <dgm:cxn modelId="{7E2D61C3-DB38-384D-9352-A1AA6C38213F}" type="presParOf" srcId="{44E57D20-3D5A-1641-A411-8693AD34D426}" destId="{6550FFEA-4BAB-494C-A4AE-B8C3024E5D04}" srcOrd="5" destOrd="0" presId="urn:microsoft.com/office/officeart/2005/8/layout/cycle2"/>
    <dgm:cxn modelId="{69159772-E1A9-3B4B-885B-F05C09C17CBE}" type="presParOf" srcId="{6550FFEA-4BAB-494C-A4AE-B8C3024E5D04}" destId="{2B405549-1C67-4346-A045-29AF7021EEB9}" srcOrd="0" destOrd="0" presId="urn:microsoft.com/office/officeart/2005/8/layout/cycle2"/>
    <dgm:cxn modelId="{5E0A4B60-FF6B-494C-8AAE-9E80661C9C1C}" type="presParOf" srcId="{44E57D20-3D5A-1641-A411-8693AD34D426}" destId="{42941DE2-F386-8149-9473-A2528D1A1479}" srcOrd="6" destOrd="0" presId="urn:microsoft.com/office/officeart/2005/8/layout/cycle2"/>
    <dgm:cxn modelId="{2FFAAF10-6F39-7E41-84DE-83C25EF97628}" type="presParOf" srcId="{44E57D20-3D5A-1641-A411-8693AD34D426}" destId="{0EBE92A0-F923-7040-8757-C040E047E7B9}" srcOrd="7" destOrd="0" presId="urn:microsoft.com/office/officeart/2005/8/layout/cycle2"/>
    <dgm:cxn modelId="{FB109EC8-EC28-8542-96FA-98C2908B2514}" type="presParOf" srcId="{0EBE92A0-F923-7040-8757-C040E047E7B9}" destId="{98A579C4-270F-CF40-AE15-C7734B68A562}"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83DF92-50AF-4B46-8595-3C69EA7B8547}" type="doc">
      <dgm:prSet loTypeId="urn:microsoft.com/office/officeart/2005/8/layout/hierarchy3" loCatId="hierarchy" qsTypeId="urn:microsoft.com/office/officeart/2005/8/quickstyle/simple2" qsCatId="simple" csTypeId="urn:microsoft.com/office/officeart/2005/8/colors/colorful5" csCatId="colorful" phldr="1"/>
      <dgm:spPr/>
      <dgm:t>
        <a:bodyPr/>
        <a:lstStyle/>
        <a:p>
          <a:endParaRPr lang="zh-CN" altLang="en-US"/>
        </a:p>
      </dgm:t>
    </dgm:pt>
    <dgm:pt modelId="{A7555D55-47DB-CF42-9782-2E8BB15ACB79}">
      <dgm:prSet/>
      <dgm:spPr/>
      <dgm:t>
        <a:bodyPr/>
        <a:lstStyle/>
        <a:p>
          <a:r>
            <a:rPr kumimoji="1" lang="zh-CN" dirty="0"/>
            <a:t>表锁</a:t>
          </a:r>
          <a:endParaRPr lang="zh-CN" dirty="0"/>
        </a:p>
      </dgm:t>
    </dgm:pt>
    <dgm:pt modelId="{31D9B7DA-1F2B-9444-A0CD-FC72444649C7}" type="parTrans" cxnId="{513CC0C3-9FAB-234B-A840-4E04471462BE}">
      <dgm:prSet/>
      <dgm:spPr/>
      <dgm:t>
        <a:bodyPr/>
        <a:lstStyle/>
        <a:p>
          <a:endParaRPr lang="zh-CN" altLang="en-US"/>
        </a:p>
      </dgm:t>
    </dgm:pt>
    <dgm:pt modelId="{C6D93F0D-FA90-1C49-B4A4-8191FAD4A2A0}" type="sibTrans" cxnId="{513CC0C3-9FAB-234B-A840-4E04471462BE}">
      <dgm:prSet/>
      <dgm:spPr/>
      <dgm:t>
        <a:bodyPr/>
        <a:lstStyle/>
        <a:p>
          <a:endParaRPr lang="zh-CN" altLang="en-US"/>
        </a:p>
      </dgm:t>
    </dgm:pt>
    <dgm:pt modelId="{3CE6747E-A7B2-464A-97DB-337F5EA2FB84}">
      <dgm:prSet/>
      <dgm:spPr/>
      <dgm:t>
        <a:bodyPr/>
        <a:lstStyle/>
        <a:p>
          <a:r>
            <a:rPr kumimoji="1" lang="zh-CN" dirty="0"/>
            <a:t>行锁</a:t>
          </a:r>
          <a:endParaRPr lang="zh-CN" dirty="0"/>
        </a:p>
      </dgm:t>
    </dgm:pt>
    <dgm:pt modelId="{B1FC1741-0014-8F49-AB68-28104034D349}" type="parTrans" cxnId="{DAC0BB4D-C8D9-4844-BDA0-8254321E04DF}">
      <dgm:prSet/>
      <dgm:spPr/>
      <dgm:t>
        <a:bodyPr/>
        <a:lstStyle/>
        <a:p>
          <a:endParaRPr lang="zh-CN" altLang="en-US"/>
        </a:p>
      </dgm:t>
    </dgm:pt>
    <dgm:pt modelId="{5C3EEE81-345A-5A41-BEB6-D4B7C0C74736}" type="sibTrans" cxnId="{DAC0BB4D-C8D9-4844-BDA0-8254321E04DF}">
      <dgm:prSet/>
      <dgm:spPr/>
      <dgm:t>
        <a:bodyPr/>
        <a:lstStyle/>
        <a:p>
          <a:endParaRPr lang="zh-CN" altLang="en-US"/>
        </a:p>
      </dgm:t>
    </dgm:pt>
    <dgm:pt modelId="{A7C9E978-0554-F240-9F91-32B8E9618B90}">
      <dgm:prSet/>
      <dgm:spPr/>
      <dgm:t>
        <a:bodyPr/>
        <a:lstStyle/>
        <a:p>
          <a:r>
            <a:rPr kumimoji="1" lang="zh-CN" dirty="0"/>
            <a:t>共享锁</a:t>
          </a:r>
          <a:r>
            <a:rPr kumimoji="1" lang="en-US" altLang="zh-CN" dirty="0"/>
            <a:t>(S</a:t>
          </a:r>
          <a:r>
            <a:rPr kumimoji="1" lang="zh-CN" altLang="en-US" dirty="0"/>
            <a:t>锁</a:t>
          </a:r>
          <a:r>
            <a:rPr kumimoji="1" lang="en-US" altLang="zh-CN" dirty="0"/>
            <a:t>)</a:t>
          </a:r>
          <a:endParaRPr lang="zh-CN" dirty="0"/>
        </a:p>
      </dgm:t>
    </dgm:pt>
    <dgm:pt modelId="{4DF19CB0-C36A-4844-8794-6072E728AD4F}" type="parTrans" cxnId="{160EC4CE-45E0-3148-A2DC-8384D38CA9E9}">
      <dgm:prSet/>
      <dgm:spPr/>
      <dgm:t>
        <a:bodyPr/>
        <a:lstStyle/>
        <a:p>
          <a:endParaRPr lang="zh-CN" altLang="en-US"/>
        </a:p>
      </dgm:t>
    </dgm:pt>
    <dgm:pt modelId="{44710FC9-F44B-1C49-9A1A-4E6D90C1D07F}" type="sibTrans" cxnId="{160EC4CE-45E0-3148-A2DC-8384D38CA9E9}">
      <dgm:prSet/>
      <dgm:spPr/>
      <dgm:t>
        <a:bodyPr/>
        <a:lstStyle/>
        <a:p>
          <a:endParaRPr lang="zh-CN" altLang="en-US"/>
        </a:p>
      </dgm:t>
    </dgm:pt>
    <dgm:pt modelId="{75BFD284-0148-544C-9EA3-42B0AEBB4D93}">
      <dgm:prSet/>
      <dgm:spPr/>
      <dgm:t>
        <a:bodyPr/>
        <a:lstStyle/>
        <a:p>
          <a:r>
            <a:rPr lang="zh-CN" altLang="en-US" dirty="0"/>
            <a:t>意向共享锁</a:t>
          </a:r>
          <a:r>
            <a:rPr lang="en-US" altLang="zh-CN" dirty="0"/>
            <a:t>(IS</a:t>
          </a:r>
          <a:r>
            <a:rPr lang="zh-CN" altLang="en-US" dirty="0"/>
            <a:t>锁</a:t>
          </a:r>
          <a:r>
            <a:rPr lang="en-US" altLang="zh-CN" dirty="0"/>
            <a:t>)</a:t>
          </a:r>
          <a:endParaRPr lang="zh-CN" altLang="en-US" dirty="0"/>
        </a:p>
      </dgm:t>
    </dgm:pt>
    <dgm:pt modelId="{94C2B565-3577-374B-89BF-84055FD311CB}" type="parTrans" cxnId="{F704DD66-702D-914F-AE19-2CDC686F2BFF}">
      <dgm:prSet/>
      <dgm:spPr/>
      <dgm:t>
        <a:bodyPr/>
        <a:lstStyle/>
        <a:p>
          <a:endParaRPr lang="zh-CN" altLang="en-US"/>
        </a:p>
      </dgm:t>
    </dgm:pt>
    <dgm:pt modelId="{476B9ECD-804E-DE47-B2DD-A887683D4F9C}" type="sibTrans" cxnId="{F704DD66-702D-914F-AE19-2CDC686F2BFF}">
      <dgm:prSet/>
      <dgm:spPr/>
      <dgm:t>
        <a:bodyPr/>
        <a:lstStyle/>
        <a:p>
          <a:endParaRPr lang="zh-CN" altLang="en-US"/>
        </a:p>
      </dgm:t>
    </dgm:pt>
    <dgm:pt modelId="{26A22F84-1FCF-EF46-B030-D9ABC9DE4FCF}">
      <dgm:prSet/>
      <dgm:spPr/>
      <dgm:t>
        <a:bodyPr/>
        <a:lstStyle/>
        <a:p>
          <a:r>
            <a:rPr lang="zh-CN" altLang="en-US" dirty="0"/>
            <a:t>意向独占锁</a:t>
          </a:r>
          <a:r>
            <a:rPr lang="en-US" altLang="zh-CN" dirty="0"/>
            <a:t>(IX</a:t>
          </a:r>
          <a:r>
            <a:rPr lang="zh-CN" altLang="en-US" dirty="0"/>
            <a:t>锁</a:t>
          </a:r>
          <a:r>
            <a:rPr lang="en-US" altLang="zh-CN" dirty="0"/>
            <a:t>)</a:t>
          </a:r>
          <a:endParaRPr lang="zh-CN" altLang="en-US" dirty="0"/>
        </a:p>
      </dgm:t>
    </dgm:pt>
    <dgm:pt modelId="{329BAE3C-7C79-7746-ADEE-97B7E4D6753A}" type="parTrans" cxnId="{BF007F55-DAA8-114C-92AD-EBBA488AE9FC}">
      <dgm:prSet/>
      <dgm:spPr/>
      <dgm:t>
        <a:bodyPr/>
        <a:lstStyle/>
        <a:p>
          <a:endParaRPr lang="zh-CN" altLang="en-US"/>
        </a:p>
      </dgm:t>
    </dgm:pt>
    <dgm:pt modelId="{467DC5F7-3762-E94E-8C05-05E81CEF06CF}" type="sibTrans" cxnId="{BF007F55-DAA8-114C-92AD-EBBA488AE9FC}">
      <dgm:prSet/>
      <dgm:spPr/>
      <dgm:t>
        <a:bodyPr/>
        <a:lstStyle/>
        <a:p>
          <a:endParaRPr lang="zh-CN" altLang="en-US"/>
        </a:p>
      </dgm:t>
    </dgm:pt>
    <dgm:pt modelId="{026C0B00-F4B0-B141-91F8-1E058DD467E2}">
      <dgm:prSet/>
      <dgm:spPr/>
      <dgm:t>
        <a:bodyPr/>
        <a:lstStyle/>
        <a:p>
          <a:r>
            <a:rPr kumimoji="1" lang="zh-CN" dirty="0"/>
            <a:t>独占锁</a:t>
          </a:r>
          <a:r>
            <a:rPr kumimoji="1" lang="en-US" altLang="zh-CN" dirty="0"/>
            <a:t>(X</a:t>
          </a:r>
          <a:r>
            <a:rPr kumimoji="1" lang="zh-CN" altLang="en-US" dirty="0"/>
            <a:t>锁</a:t>
          </a:r>
          <a:r>
            <a:rPr kumimoji="1" lang="en-US" altLang="zh-CN" dirty="0"/>
            <a:t>)</a:t>
          </a:r>
          <a:endParaRPr lang="zh-CN" dirty="0"/>
        </a:p>
      </dgm:t>
    </dgm:pt>
    <dgm:pt modelId="{BFC2ECF2-23DA-2741-9406-A79088B713C6}" type="parTrans" cxnId="{B18C13DC-FD33-3349-BE37-308E7287643A}">
      <dgm:prSet/>
      <dgm:spPr/>
      <dgm:t>
        <a:bodyPr/>
        <a:lstStyle/>
        <a:p>
          <a:endParaRPr lang="zh-CN" altLang="en-US"/>
        </a:p>
      </dgm:t>
    </dgm:pt>
    <dgm:pt modelId="{ADEBDADF-2087-E742-876C-BBC3AF760D73}" type="sibTrans" cxnId="{B18C13DC-FD33-3349-BE37-308E7287643A}">
      <dgm:prSet/>
      <dgm:spPr/>
      <dgm:t>
        <a:bodyPr/>
        <a:lstStyle/>
        <a:p>
          <a:endParaRPr lang="zh-CN" altLang="en-US"/>
        </a:p>
      </dgm:t>
    </dgm:pt>
    <dgm:pt modelId="{32C53C2A-F36E-B147-B6F8-F21977A0054F}" type="pres">
      <dgm:prSet presAssocID="{1E83DF92-50AF-4B46-8595-3C69EA7B8547}" presName="diagram" presStyleCnt="0">
        <dgm:presLayoutVars>
          <dgm:chPref val="1"/>
          <dgm:dir/>
          <dgm:animOne val="branch"/>
          <dgm:animLvl val="lvl"/>
          <dgm:resizeHandles/>
        </dgm:presLayoutVars>
      </dgm:prSet>
      <dgm:spPr/>
    </dgm:pt>
    <dgm:pt modelId="{73409C12-AC64-CF43-AC7A-01750529CC76}" type="pres">
      <dgm:prSet presAssocID="{3CE6747E-A7B2-464A-97DB-337F5EA2FB84}" presName="root" presStyleCnt="0"/>
      <dgm:spPr/>
    </dgm:pt>
    <dgm:pt modelId="{8771CCF3-EA21-0342-BB1C-C3757A2BF756}" type="pres">
      <dgm:prSet presAssocID="{3CE6747E-A7B2-464A-97DB-337F5EA2FB84}" presName="rootComposite" presStyleCnt="0"/>
      <dgm:spPr/>
    </dgm:pt>
    <dgm:pt modelId="{65CD820B-E32C-B342-8966-7F7B104F0C67}" type="pres">
      <dgm:prSet presAssocID="{3CE6747E-A7B2-464A-97DB-337F5EA2FB84}" presName="rootText" presStyleLbl="node1" presStyleIdx="0" presStyleCnt="2" custLinFactNeighborX="-18403" custLinFactNeighborY="6220"/>
      <dgm:spPr/>
    </dgm:pt>
    <dgm:pt modelId="{72F9A91E-C2AC-934C-9944-A345924C98D3}" type="pres">
      <dgm:prSet presAssocID="{3CE6747E-A7B2-464A-97DB-337F5EA2FB84}" presName="rootConnector" presStyleLbl="node1" presStyleIdx="0" presStyleCnt="2"/>
      <dgm:spPr/>
    </dgm:pt>
    <dgm:pt modelId="{4165171C-5F50-F545-98E3-7015C23EAA4D}" type="pres">
      <dgm:prSet presAssocID="{3CE6747E-A7B2-464A-97DB-337F5EA2FB84}" presName="childShape" presStyleCnt="0"/>
      <dgm:spPr/>
    </dgm:pt>
    <dgm:pt modelId="{D731CA7E-B539-124A-B66E-D6632310ACBE}" type="pres">
      <dgm:prSet presAssocID="{4DF19CB0-C36A-4844-8794-6072E728AD4F}" presName="Name13" presStyleLbl="parChTrans1D2" presStyleIdx="0" presStyleCnt="4"/>
      <dgm:spPr/>
    </dgm:pt>
    <dgm:pt modelId="{AF07A32C-FDEF-654F-9594-05DC8C78BA2E}" type="pres">
      <dgm:prSet presAssocID="{A7C9E978-0554-F240-9F91-32B8E9618B90}" presName="childText" presStyleLbl="bgAcc1" presStyleIdx="0" presStyleCnt="4" custScaleX="158148" custLinFactNeighborX="-8143">
        <dgm:presLayoutVars>
          <dgm:bulletEnabled val="1"/>
        </dgm:presLayoutVars>
      </dgm:prSet>
      <dgm:spPr/>
    </dgm:pt>
    <dgm:pt modelId="{5FE56635-77D1-F343-9537-4FA461A0F845}" type="pres">
      <dgm:prSet presAssocID="{BFC2ECF2-23DA-2741-9406-A79088B713C6}" presName="Name13" presStyleLbl="parChTrans1D2" presStyleIdx="1" presStyleCnt="4"/>
      <dgm:spPr/>
    </dgm:pt>
    <dgm:pt modelId="{63720FAB-01CB-504D-BA62-256AFD516DF4}" type="pres">
      <dgm:prSet presAssocID="{026C0B00-F4B0-B141-91F8-1E058DD467E2}" presName="childText" presStyleLbl="bgAcc1" presStyleIdx="1" presStyleCnt="4" custScaleX="158249" custLinFactNeighborX="-8143">
        <dgm:presLayoutVars>
          <dgm:bulletEnabled val="1"/>
        </dgm:presLayoutVars>
      </dgm:prSet>
      <dgm:spPr/>
    </dgm:pt>
    <dgm:pt modelId="{45DA021A-2514-A341-83F5-0302CE1A91A1}" type="pres">
      <dgm:prSet presAssocID="{A7555D55-47DB-CF42-9782-2E8BB15ACB79}" presName="root" presStyleCnt="0"/>
      <dgm:spPr/>
    </dgm:pt>
    <dgm:pt modelId="{93974F00-44D4-1842-A4AE-2460C75691A1}" type="pres">
      <dgm:prSet presAssocID="{A7555D55-47DB-CF42-9782-2E8BB15ACB79}" presName="rootComposite" presStyleCnt="0"/>
      <dgm:spPr/>
    </dgm:pt>
    <dgm:pt modelId="{764E1000-F993-D540-A128-11B142F65EBA}" type="pres">
      <dgm:prSet presAssocID="{A7555D55-47DB-CF42-9782-2E8BB15ACB79}" presName="rootText" presStyleLbl="node1" presStyleIdx="1" presStyleCnt="2" custLinFactNeighborX="18403"/>
      <dgm:spPr/>
    </dgm:pt>
    <dgm:pt modelId="{53A93CA0-0236-874E-B1C8-225DB724B1E1}" type="pres">
      <dgm:prSet presAssocID="{A7555D55-47DB-CF42-9782-2E8BB15ACB79}" presName="rootConnector" presStyleLbl="node1" presStyleIdx="1" presStyleCnt="2"/>
      <dgm:spPr/>
    </dgm:pt>
    <dgm:pt modelId="{FD538B70-1C32-0744-8DBE-E4DB961DAC6B}" type="pres">
      <dgm:prSet presAssocID="{A7555D55-47DB-CF42-9782-2E8BB15ACB79}" presName="childShape" presStyleCnt="0"/>
      <dgm:spPr/>
    </dgm:pt>
    <dgm:pt modelId="{38CADA4C-B19F-D741-9DB7-43C1426849E0}" type="pres">
      <dgm:prSet presAssocID="{94C2B565-3577-374B-89BF-84055FD311CB}" presName="Name13" presStyleLbl="parChTrans1D2" presStyleIdx="2" presStyleCnt="4"/>
      <dgm:spPr/>
    </dgm:pt>
    <dgm:pt modelId="{A8059FAD-0CCF-F24A-9833-6064BC158E41}" type="pres">
      <dgm:prSet presAssocID="{75BFD284-0148-544C-9EA3-42B0AEBB4D93}" presName="childText" presStyleLbl="bgAcc1" presStyleIdx="2" presStyleCnt="4" custScaleX="219989" custLinFactNeighborX="23004">
        <dgm:presLayoutVars>
          <dgm:bulletEnabled val="1"/>
        </dgm:presLayoutVars>
      </dgm:prSet>
      <dgm:spPr/>
    </dgm:pt>
    <dgm:pt modelId="{D6B68A2C-4F6D-924B-986D-D721B0D931AA}" type="pres">
      <dgm:prSet presAssocID="{329BAE3C-7C79-7746-ADEE-97B7E4D6753A}" presName="Name13" presStyleLbl="parChTrans1D2" presStyleIdx="3" presStyleCnt="4"/>
      <dgm:spPr/>
    </dgm:pt>
    <dgm:pt modelId="{9DBC9E52-4C5A-404A-A3D6-EE34110F171C}" type="pres">
      <dgm:prSet presAssocID="{26A22F84-1FCF-EF46-B030-D9ABC9DE4FCF}" presName="childText" presStyleLbl="bgAcc1" presStyleIdx="3" presStyleCnt="4" custScaleX="219989" custLinFactNeighborX="23004">
        <dgm:presLayoutVars>
          <dgm:bulletEnabled val="1"/>
        </dgm:presLayoutVars>
      </dgm:prSet>
      <dgm:spPr/>
    </dgm:pt>
  </dgm:ptLst>
  <dgm:cxnLst>
    <dgm:cxn modelId="{0694AE0F-B73B-9849-9E55-4B52C7BC4FD9}" type="presOf" srcId="{A7C9E978-0554-F240-9F91-32B8E9618B90}" destId="{AF07A32C-FDEF-654F-9594-05DC8C78BA2E}" srcOrd="0" destOrd="0" presId="urn:microsoft.com/office/officeart/2005/8/layout/hierarchy3"/>
    <dgm:cxn modelId="{5BD2DA1A-9540-7F4C-AA8F-3F60FFC373D7}" type="presOf" srcId="{BFC2ECF2-23DA-2741-9406-A79088B713C6}" destId="{5FE56635-77D1-F343-9537-4FA461A0F845}" srcOrd="0" destOrd="0" presId="urn:microsoft.com/office/officeart/2005/8/layout/hierarchy3"/>
    <dgm:cxn modelId="{E9E43A22-9811-DD42-BCEC-7FA7A948E8E0}" type="presOf" srcId="{3CE6747E-A7B2-464A-97DB-337F5EA2FB84}" destId="{65CD820B-E32C-B342-8966-7F7B104F0C67}" srcOrd="0" destOrd="0" presId="urn:microsoft.com/office/officeart/2005/8/layout/hierarchy3"/>
    <dgm:cxn modelId="{4FD5C02D-A5CE-FB41-A1F0-2343137309AF}" type="presOf" srcId="{A7555D55-47DB-CF42-9782-2E8BB15ACB79}" destId="{764E1000-F993-D540-A128-11B142F65EBA}" srcOrd="0" destOrd="0" presId="urn:microsoft.com/office/officeart/2005/8/layout/hierarchy3"/>
    <dgm:cxn modelId="{92A7DB5F-45DB-5D4F-9940-8D687F69F0B8}" type="presOf" srcId="{329BAE3C-7C79-7746-ADEE-97B7E4D6753A}" destId="{D6B68A2C-4F6D-924B-986D-D721B0D931AA}" srcOrd="0" destOrd="0" presId="urn:microsoft.com/office/officeart/2005/8/layout/hierarchy3"/>
    <dgm:cxn modelId="{B62C7460-1C11-7144-874B-D37F0BFA19EE}" type="presOf" srcId="{A7555D55-47DB-CF42-9782-2E8BB15ACB79}" destId="{53A93CA0-0236-874E-B1C8-225DB724B1E1}" srcOrd="1" destOrd="0" presId="urn:microsoft.com/office/officeart/2005/8/layout/hierarchy3"/>
    <dgm:cxn modelId="{F704DD66-702D-914F-AE19-2CDC686F2BFF}" srcId="{A7555D55-47DB-CF42-9782-2E8BB15ACB79}" destId="{75BFD284-0148-544C-9EA3-42B0AEBB4D93}" srcOrd="0" destOrd="0" parTransId="{94C2B565-3577-374B-89BF-84055FD311CB}" sibTransId="{476B9ECD-804E-DE47-B2DD-A887683D4F9C}"/>
    <dgm:cxn modelId="{DAC0BB4D-C8D9-4844-BDA0-8254321E04DF}" srcId="{1E83DF92-50AF-4B46-8595-3C69EA7B8547}" destId="{3CE6747E-A7B2-464A-97DB-337F5EA2FB84}" srcOrd="0" destOrd="0" parTransId="{B1FC1741-0014-8F49-AB68-28104034D349}" sibTransId="{5C3EEE81-345A-5A41-BEB6-D4B7C0C74736}"/>
    <dgm:cxn modelId="{0F6A7971-DE52-8043-86A4-8D36B26663F2}" type="presOf" srcId="{26A22F84-1FCF-EF46-B030-D9ABC9DE4FCF}" destId="{9DBC9E52-4C5A-404A-A3D6-EE34110F171C}" srcOrd="0" destOrd="0" presId="urn:microsoft.com/office/officeart/2005/8/layout/hierarchy3"/>
    <dgm:cxn modelId="{A2C24F52-C2D9-3640-93FE-FD33DB1D798E}" type="presOf" srcId="{3CE6747E-A7B2-464A-97DB-337F5EA2FB84}" destId="{72F9A91E-C2AC-934C-9944-A345924C98D3}" srcOrd="1" destOrd="0" presId="urn:microsoft.com/office/officeart/2005/8/layout/hierarchy3"/>
    <dgm:cxn modelId="{BF007F55-DAA8-114C-92AD-EBBA488AE9FC}" srcId="{A7555D55-47DB-CF42-9782-2E8BB15ACB79}" destId="{26A22F84-1FCF-EF46-B030-D9ABC9DE4FCF}" srcOrd="1" destOrd="0" parTransId="{329BAE3C-7C79-7746-ADEE-97B7E4D6753A}" sibTransId="{467DC5F7-3762-E94E-8C05-05E81CEF06CF}"/>
    <dgm:cxn modelId="{CE1A067C-B65C-1F43-B20C-7F10832F4EF2}" type="presOf" srcId="{4DF19CB0-C36A-4844-8794-6072E728AD4F}" destId="{D731CA7E-B539-124A-B66E-D6632310ACBE}" srcOrd="0" destOrd="0" presId="urn:microsoft.com/office/officeart/2005/8/layout/hierarchy3"/>
    <dgm:cxn modelId="{394731AC-4AE5-DC4C-983E-31ADCC366E1A}" type="presOf" srcId="{75BFD284-0148-544C-9EA3-42B0AEBB4D93}" destId="{A8059FAD-0CCF-F24A-9833-6064BC158E41}" srcOrd="0" destOrd="0" presId="urn:microsoft.com/office/officeart/2005/8/layout/hierarchy3"/>
    <dgm:cxn modelId="{365AAAB3-7CE9-FF44-BE50-99A48BF8B7E7}" type="presOf" srcId="{026C0B00-F4B0-B141-91F8-1E058DD467E2}" destId="{63720FAB-01CB-504D-BA62-256AFD516DF4}" srcOrd="0" destOrd="0" presId="urn:microsoft.com/office/officeart/2005/8/layout/hierarchy3"/>
    <dgm:cxn modelId="{513CC0C3-9FAB-234B-A840-4E04471462BE}" srcId="{1E83DF92-50AF-4B46-8595-3C69EA7B8547}" destId="{A7555D55-47DB-CF42-9782-2E8BB15ACB79}" srcOrd="1" destOrd="0" parTransId="{31D9B7DA-1F2B-9444-A0CD-FC72444649C7}" sibTransId="{C6D93F0D-FA90-1C49-B4A4-8191FAD4A2A0}"/>
    <dgm:cxn modelId="{5F1506CC-1D17-DD47-BFB2-97829E03A63D}" type="presOf" srcId="{94C2B565-3577-374B-89BF-84055FD311CB}" destId="{38CADA4C-B19F-D741-9DB7-43C1426849E0}" srcOrd="0" destOrd="0" presId="urn:microsoft.com/office/officeart/2005/8/layout/hierarchy3"/>
    <dgm:cxn modelId="{160EC4CE-45E0-3148-A2DC-8384D38CA9E9}" srcId="{3CE6747E-A7B2-464A-97DB-337F5EA2FB84}" destId="{A7C9E978-0554-F240-9F91-32B8E9618B90}" srcOrd="0" destOrd="0" parTransId="{4DF19CB0-C36A-4844-8794-6072E728AD4F}" sibTransId="{44710FC9-F44B-1C49-9A1A-4E6D90C1D07F}"/>
    <dgm:cxn modelId="{B18C13DC-FD33-3349-BE37-308E7287643A}" srcId="{3CE6747E-A7B2-464A-97DB-337F5EA2FB84}" destId="{026C0B00-F4B0-B141-91F8-1E058DD467E2}" srcOrd="1" destOrd="0" parTransId="{BFC2ECF2-23DA-2741-9406-A79088B713C6}" sibTransId="{ADEBDADF-2087-E742-876C-BBC3AF760D73}"/>
    <dgm:cxn modelId="{59EB36EF-FC1F-7B44-8026-324E487CC108}" type="presOf" srcId="{1E83DF92-50AF-4B46-8595-3C69EA7B8547}" destId="{32C53C2A-F36E-B147-B6F8-F21977A0054F}" srcOrd="0" destOrd="0" presId="urn:microsoft.com/office/officeart/2005/8/layout/hierarchy3"/>
    <dgm:cxn modelId="{BAD771FE-1156-3748-9FC9-10CE681ABB08}" type="presParOf" srcId="{32C53C2A-F36E-B147-B6F8-F21977A0054F}" destId="{73409C12-AC64-CF43-AC7A-01750529CC76}" srcOrd="0" destOrd="0" presId="urn:microsoft.com/office/officeart/2005/8/layout/hierarchy3"/>
    <dgm:cxn modelId="{88E4549E-F526-734B-B4F1-B0C8B66304D8}" type="presParOf" srcId="{73409C12-AC64-CF43-AC7A-01750529CC76}" destId="{8771CCF3-EA21-0342-BB1C-C3757A2BF756}" srcOrd="0" destOrd="0" presId="urn:microsoft.com/office/officeart/2005/8/layout/hierarchy3"/>
    <dgm:cxn modelId="{775F8CAB-0029-3C42-AF78-A6B6EAF89419}" type="presParOf" srcId="{8771CCF3-EA21-0342-BB1C-C3757A2BF756}" destId="{65CD820B-E32C-B342-8966-7F7B104F0C67}" srcOrd="0" destOrd="0" presId="urn:microsoft.com/office/officeart/2005/8/layout/hierarchy3"/>
    <dgm:cxn modelId="{A810B16E-780B-B74F-8E98-9FEF6EDF1AF9}" type="presParOf" srcId="{8771CCF3-EA21-0342-BB1C-C3757A2BF756}" destId="{72F9A91E-C2AC-934C-9944-A345924C98D3}" srcOrd="1" destOrd="0" presId="urn:microsoft.com/office/officeart/2005/8/layout/hierarchy3"/>
    <dgm:cxn modelId="{2BE71FAF-B7D4-554B-80F5-B3CE6155343D}" type="presParOf" srcId="{73409C12-AC64-CF43-AC7A-01750529CC76}" destId="{4165171C-5F50-F545-98E3-7015C23EAA4D}" srcOrd="1" destOrd="0" presId="urn:microsoft.com/office/officeart/2005/8/layout/hierarchy3"/>
    <dgm:cxn modelId="{38FA8A24-DF37-8A41-85A0-149E65A91B9C}" type="presParOf" srcId="{4165171C-5F50-F545-98E3-7015C23EAA4D}" destId="{D731CA7E-B539-124A-B66E-D6632310ACBE}" srcOrd="0" destOrd="0" presId="urn:microsoft.com/office/officeart/2005/8/layout/hierarchy3"/>
    <dgm:cxn modelId="{AA6CE242-21A6-0D43-9501-A1A5B8865068}" type="presParOf" srcId="{4165171C-5F50-F545-98E3-7015C23EAA4D}" destId="{AF07A32C-FDEF-654F-9594-05DC8C78BA2E}" srcOrd="1" destOrd="0" presId="urn:microsoft.com/office/officeart/2005/8/layout/hierarchy3"/>
    <dgm:cxn modelId="{380863AA-DB94-6A49-9B64-03D0D3A9D4BD}" type="presParOf" srcId="{4165171C-5F50-F545-98E3-7015C23EAA4D}" destId="{5FE56635-77D1-F343-9537-4FA461A0F845}" srcOrd="2" destOrd="0" presId="urn:microsoft.com/office/officeart/2005/8/layout/hierarchy3"/>
    <dgm:cxn modelId="{6A258988-005E-5B48-9C19-05B205B8C6C2}" type="presParOf" srcId="{4165171C-5F50-F545-98E3-7015C23EAA4D}" destId="{63720FAB-01CB-504D-BA62-256AFD516DF4}" srcOrd="3" destOrd="0" presId="urn:microsoft.com/office/officeart/2005/8/layout/hierarchy3"/>
    <dgm:cxn modelId="{B8FAAC59-EDF4-C540-A962-DD38880F7703}" type="presParOf" srcId="{32C53C2A-F36E-B147-B6F8-F21977A0054F}" destId="{45DA021A-2514-A341-83F5-0302CE1A91A1}" srcOrd="1" destOrd="0" presId="urn:microsoft.com/office/officeart/2005/8/layout/hierarchy3"/>
    <dgm:cxn modelId="{21C6F70C-EC96-6C45-9DE2-CF4E5DB893FB}" type="presParOf" srcId="{45DA021A-2514-A341-83F5-0302CE1A91A1}" destId="{93974F00-44D4-1842-A4AE-2460C75691A1}" srcOrd="0" destOrd="0" presId="urn:microsoft.com/office/officeart/2005/8/layout/hierarchy3"/>
    <dgm:cxn modelId="{BA218901-3287-0248-8138-79CAAE4657CB}" type="presParOf" srcId="{93974F00-44D4-1842-A4AE-2460C75691A1}" destId="{764E1000-F993-D540-A128-11B142F65EBA}" srcOrd="0" destOrd="0" presId="urn:microsoft.com/office/officeart/2005/8/layout/hierarchy3"/>
    <dgm:cxn modelId="{F1690B1F-2DA8-1F4D-A000-1E7326F51342}" type="presParOf" srcId="{93974F00-44D4-1842-A4AE-2460C75691A1}" destId="{53A93CA0-0236-874E-B1C8-225DB724B1E1}" srcOrd="1" destOrd="0" presId="urn:microsoft.com/office/officeart/2005/8/layout/hierarchy3"/>
    <dgm:cxn modelId="{3D6146FF-8CDB-5045-A368-6C8638F5A4CA}" type="presParOf" srcId="{45DA021A-2514-A341-83F5-0302CE1A91A1}" destId="{FD538B70-1C32-0744-8DBE-E4DB961DAC6B}" srcOrd="1" destOrd="0" presId="urn:microsoft.com/office/officeart/2005/8/layout/hierarchy3"/>
    <dgm:cxn modelId="{1F6CEE45-4E0C-C542-934D-6816971F0E33}" type="presParOf" srcId="{FD538B70-1C32-0744-8DBE-E4DB961DAC6B}" destId="{38CADA4C-B19F-D741-9DB7-43C1426849E0}" srcOrd="0" destOrd="0" presId="urn:microsoft.com/office/officeart/2005/8/layout/hierarchy3"/>
    <dgm:cxn modelId="{B4C62136-87C0-5F44-A738-9F27EAECAE30}" type="presParOf" srcId="{FD538B70-1C32-0744-8DBE-E4DB961DAC6B}" destId="{A8059FAD-0CCF-F24A-9833-6064BC158E41}" srcOrd="1" destOrd="0" presId="urn:microsoft.com/office/officeart/2005/8/layout/hierarchy3"/>
    <dgm:cxn modelId="{9D50E532-F25C-594D-A7EF-3723AA43113F}" type="presParOf" srcId="{FD538B70-1C32-0744-8DBE-E4DB961DAC6B}" destId="{D6B68A2C-4F6D-924B-986D-D721B0D931AA}" srcOrd="2" destOrd="0" presId="urn:microsoft.com/office/officeart/2005/8/layout/hierarchy3"/>
    <dgm:cxn modelId="{3EC6F58A-7992-B34C-B935-D09FD7447609}" type="presParOf" srcId="{FD538B70-1C32-0744-8DBE-E4DB961DAC6B}" destId="{9DBC9E52-4C5A-404A-A3D6-EE34110F171C}"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D9B97-42F0-DD47-BAA5-1F550B89BEEB}">
      <dsp:nvSpPr>
        <dsp:cNvPr id="0" name=""/>
        <dsp:cNvSpPr/>
      </dsp:nvSpPr>
      <dsp:spPr>
        <a:xfrm>
          <a:off x="3565023" y="1344"/>
          <a:ext cx="1613867" cy="161386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Atomicity</a:t>
          </a:r>
        </a:p>
        <a:p>
          <a:pPr marL="0" lvl="0" indent="0" algn="ctr" defTabSz="666750">
            <a:lnSpc>
              <a:spcPct val="90000"/>
            </a:lnSpc>
            <a:spcBef>
              <a:spcPct val="0"/>
            </a:spcBef>
            <a:spcAft>
              <a:spcPct val="35000"/>
            </a:spcAft>
            <a:buNone/>
          </a:pPr>
          <a:r>
            <a:rPr lang="zh-CN" altLang="en-US" sz="1500" kern="1200" dirty="0"/>
            <a:t>原子性</a:t>
          </a:r>
        </a:p>
      </dsp:txBody>
      <dsp:txXfrm>
        <a:off x="3801368" y="237689"/>
        <a:ext cx="1141177" cy="1141177"/>
      </dsp:txXfrm>
    </dsp:sp>
    <dsp:sp modelId="{9DDD9677-AD6E-4840-BF34-DC86FAA8D509}">
      <dsp:nvSpPr>
        <dsp:cNvPr id="0" name=""/>
        <dsp:cNvSpPr/>
      </dsp:nvSpPr>
      <dsp:spPr>
        <a:xfrm rot="2700000">
          <a:off x="5005469" y="1383376"/>
          <a:ext cx="427852" cy="54468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5024266" y="1446931"/>
        <a:ext cx="299496" cy="326808"/>
      </dsp:txXfrm>
    </dsp:sp>
    <dsp:sp modelId="{C0D36C80-7139-C64F-ABED-97B042B00B64}">
      <dsp:nvSpPr>
        <dsp:cNvPr id="0" name=""/>
        <dsp:cNvSpPr/>
      </dsp:nvSpPr>
      <dsp:spPr>
        <a:xfrm>
          <a:off x="5277025" y="1713346"/>
          <a:ext cx="1613867" cy="1613867"/>
        </a:xfrm>
        <a:prstGeom prst="ellipse">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Consistency</a:t>
          </a:r>
          <a:br>
            <a:rPr lang="en-US" altLang="zh-CN" sz="1500" kern="1200" dirty="0"/>
          </a:br>
          <a:r>
            <a:rPr lang="zh-CN" altLang="en-US" sz="1500" kern="1200" dirty="0"/>
            <a:t>一致性</a:t>
          </a:r>
        </a:p>
      </dsp:txBody>
      <dsp:txXfrm>
        <a:off x="5513370" y="1949691"/>
        <a:ext cx="1141177" cy="1141177"/>
      </dsp:txXfrm>
    </dsp:sp>
    <dsp:sp modelId="{7458930D-0DA0-314F-B765-DBD2AAE23B1E}">
      <dsp:nvSpPr>
        <dsp:cNvPr id="0" name=""/>
        <dsp:cNvSpPr/>
      </dsp:nvSpPr>
      <dsp:spPr>
        <a:xfrm rot="8100000">
          <a:off x="5022594" y="3095378"/>
          <a:ext cx="427852" cy="544680"/>
        </a:xfrm>
        <a:prstGeom prst="rightArrow">
          <a:avLst>
            <a:gd name="adj1" fmla="val 60000"/>
            <a:gd name="adj2" fmla="val 50000"/>
          </a:avLst>
        </a:prstGeom>
        <a:solidFill>
          <a:schemeClr val="accent4">
            <a:hueOff val="3266964"/>
            <a:satOff val="-13592"/>
            <a:lumOff val="3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rot="10800000">
        <a:off x="5132153" y="3158933"/>
        <a:ext cx="299496" cy="326808"/>
      </dsp:txXfrm>
    </dsp:sp>
    <dsp:sp modelId="{1A772E3C-19C8-BA4B-9AF6-A8FBD8E63A74}">
      <dsp:nvSpPr>
        <dsp:cNvPr id="0" name=""/>
        <dsp:cNvSpPr/>
      </dsp:nvSpPr>
      <dsp:spPr>
        <a:xfrm>
          <a:off x="3565023" y="3425348"/>
          <a:ext cx="1613867" cy="1613867"/>
        </a:xfrm>
        <a:prstGeom prst="ellipse">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Isolation</a:t>
          </a:r>
        </a:p>
        <a:p>
          <a:pPr marL="0" lvl="0" indent="0" algn="ctr" defTabSz="666750">
            <a:lnSpc>
              <a:spcPct val="90000"/>
            </a:lnSpc>
            <a:spcBef>
              <a:spcPct val="0"/>
            </a:spcBef>
            <a:spcAft>
              <a:spcPct val="35000"/>
            </a:spcAft>
            <a:buNone/>
          </a:pPr>
          <a:r>
            <a:rPr lang="zh-CN" altLang="en-US" sz="1500" kern="1200" dirty="0"/>
            <a:t>隔离性</a:t>
          </a:r>
          <a:endParaRPr lang="en-US" altLang="zh-CN" sz="1500" kern="1200" dirty="0"/>
        </a:p>
      </dsp:txBody>
      <dsp:txXfrm>
        <a:off x="3801368" y="3661693"/>
        <a:ext cx="1141177" cy="1141177"/>
      </dsp:txXfrm>
    </dsp:sp>
    <dsp:sp modelId="{6550FFEA-4BAB-494C-A4AE-B8C3024E5D04}">
      <dsp:nvSpPr>
        <dsp:cNvPr id="0" name=""/>
        <dsp:cNvSpPr/>
      </dsp:nvSpPr>
      <dsp:spPr>
        <a:xfrm rot="13500000">
          <a:off x="3310592" y="3112503"/>
          <a:ext cx="427852" cy="544680"/>
        </a:xfrm>
        <a:prstGeom prst="rightArrow">
          <a:avLst>
            <a:gd name="adj1" fmla="val 60000"/>
            <a:gd name="adj2" fmla="val 50000"/>
          </a:avLst>
        </a:prstGeom>
        <a:solidFill>
          <a:schemeClr val="accent4">
            <a:hueOff val="6533927"/>
            <a:satOff val="-27185"/>
            <a:lumOff val="64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rot="10800000">
        <a:off x="3420151" y="3266820"/>
        <a:ext cx="299496" cy="326808"/>
      </dsp:txXfrm>
    </dsp:sp>
    <dsp:sp modelId="{42941DE2-F386-8149-9473-A2528D1A1479}">
      <dsp:nvSpPr>
        <dsp:cNvPr id="0" name=""/>
        <dsp:cNvSpPr/>
      </dsp:nvSpPr>
      <dsp:spPr>
        <a:xfrm>
          <a:off x="1853021" y="1713346"/>
          <a:ext cx="1613867" cy="1613867"/>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Durability</a:t>
          </a:r>
        </a:p>
        <a:p>
          <a:pPr marL="0" lvl="0" indent="0" algn="ctr" defTabSz="666750">
            <a:lnSpc>
              <a:spcPct val="90000"/>
            </a:lnSpc>
            <a:spcBef>
              <a:spcPct val="0"/>
            </a:spcBef>
            <a:spcAft>
              <a:spcPct val="35000"/>
            </a:spcAft>
            <a:buNone/>
          </a:pPr>
          <a:r>
            <a:rPr lang="zh-CN" altLang="en-US" sz="1500" kern="1200" dirty="0"/>
            <a:t>持久性</a:t>
          </a:r>
        </a:p>
      </dsp:txBody>
      <dsp:txXfrm>
        <a:off x="2089366" y="1949691"/>
        <a:ext cx="1141177" cy="1141177"/>
      </dsp:txXfrm>
    </dsp:sp>
    <dsp:sp modelId="{0EBE92A0-F923-7040-8757-C040E047E7B9}">
      <dsp:nvSpPr>
        <dsp:cNvPr id="0" name=""/>
        <dsp:cNvSpPr/>
      </dsp:nvSpPr>
      <dsp:spPr>
        <a:xfrm rot="18900000">
          <a:off x="3293467" y="1400501"/>
          <a:ext cx="427852" cy="544680"/>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312264" y="1554818"/>
        <a:ext cx="299496" cy="3268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D820B-E32C-B342-8966-7F7B104F0C67}">
      <dsp:nvSpPr>
        <dsp:cNvPr id="0" name=""/>
        <dsp:cNvSpPr/>
      </dsp:nvSpPr>
      <dsp:spPr>
        <a:xfrm>
          <a:off x="0" y="58491"/>
          <a:ext cx="1817076" cy="908538"/>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kumimoji="1" lang="zh-CN" sz="4900" kern="1200" dirty="0"/>
            <a:t>行锁</a:t>
          </a:r>
          <a:endParaRPr lang="zh-CN" sz="4900" kern="1200" dirty="0"/>
        </a:p>
      </dsp:txBody>
      <dsp:txXfrm>
        <a:off x="26610" y="85101"/>
        <a:ext cx="1763856" cy="855318"/>
      </dsp:txXfrm>
    </dsp:sp>
    <dsp:sp modelId="{D731CA7E-B539-124A-B66E-D6632310ACBE}">
      <dsp:nvSpPr>
        <dsp:cNvPr id="0" name=""/>
        <dsp:cNvSpPr/>
      </dsp:nvSpPr>
      <dsp:spPr>
        <a:xfrm>
          <a:off x="181707" y="967030"/>
          <a:ext cx="325723" cy="624892"/>
        </a:xfrm>
        <a:custGeom>
          <a:avLst/>
          <a:gdLst/>
          <a:ahLst/>
          <a:cxnLst/>
          <a:rect l="0" t="0" r="0" b="0"/>
          <a:pathLst>
            <a:path>
              <a:moveTo>
                <a:pt x="0" y="0"/>
              </a:moveTo>
              <a:lnTo>
                <a:pt x="0" y="624892"/>
              </a:lnTo>
              <a:lnTo>
                <a:pt x="325723" y="6248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07A32C-FDEF-654F-9594-05DC8C78BA2E}">
      <dsp:nvSpPr>
        <dsp:cNvPr id="0" name=""/>
        <dsp:cNvSpPr/>
      </dsp:nvSpPr>
      <dsp:spPr>
        <a:xfrm>
          <a:off x="507431" y="1137653"/>
          <a:ext cx="2298936" cy="90853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kumimoji="1" lang="zh-CN" sz="3200" kern="1200" dirty="0"/>
            <a:t>共享锁</a:t>
          </a:r>
          <a:r>
            <a:rPr kumimoji="1" lang="en-US" altLang="zh-CN" sz="3200" kern="1200" dirty="0"/>
            <a:t>(S</a:t>
          </a:r>
          <a:r>
            <a:rPr kumimoji="1" lang="zh-CN" altLang="en-US" sz="3200" kern="1200" dirty="0"/>
            <a:t>锁</a:t>
          </a:r>
          <a:r>
            <a:rPr kumimoji="1" lang="en-US" altLang="zh-CN" sz="3200" kern="1200" dirty="0"/>
            <a:t>)</a:t>
          </a:r>
          <a:endParaRPr lang="zh-CN" sz="3200" kern="1200" dirty="0"/>
        </a:p>
      </dsp:txBody>
      <dsp:txXfrm>
        <a:off x="534041" y="1164263"/>
        <a:ext cx="2245716" cy="855318"/>
      </dsp:txXfrm>
    </dsp:sp>
    <dsp:sp modelId="{5FE56635-77D1-F343-9537-4FA461A0F845}">
      <dsp:nvSpPr>
        <dsp:cNvPr id="0" name=""/>
        <dsp:cNvSpPr/>
      </dsp:nvSpPr>
      <dsp:spPr>
        <a:xfrm>
          <a:off x="181707" y="967030"/>
          <a:ext cx="325723" cy="1760565"/>
        </a:xfrm>
        <a:custGeom>
          <a:avLst/>
          <a:gdLst/>
          <a:ahLst/>
          <a:cxnLst/>
          <a:rect l="0" t="0" r="0" b="0"/>
          <a:pathLst>
            <a:path>
              <a:moveTo>
                <a:pt x="0" y="0"/>
              </a:moveTo>
              <a:lnTo>
                <a:pt x="0" y="1760565"/>
              </a:lnTo>
              <a:lnTo>
                <a:pt x="325723" y="17605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720FAB-01CB-504D-BA62-256AFD516DF4}">
      <dsp:nvSpPr>
        <dsp:cNvPr id="0" name=""/>
        <dsp:cNvSpPr/>
      </dsp:nvSpPr>
      <dsp:spPr>
        <a:xfrm>
          <a:off x="507431" y="2273326"/>
          <a:ext cx="2300404" cy="90853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kumimoji="1" lang="zh-CN" sz="3200" kern="1200" dirty="0"/>
            <a:t>独占锁</a:t>
          </a:r>
          <a:r>
            <a:rPr kumimoji="1" lang="en-US" altLang="zh-CN" sz="3200" kern="1200" dirty="0"/>
            <a:t>(X</a:t>
          </a:r>
          <a:r>
            <a:rPr kumimoji="1" lang="zh-CN" altLang="en-US" sz="3200" kern="1200" dirty="0"/>
            <a:t>锁</a:t>
          </a:r>
          <a:r>
            <a:rPr kumimoji="1" lang="en-US" altLang="zh-CN" sz="3200" kern="1200" dirty="0"/>
            <a:t>)</a:t>
          </a:r>
          <a:endParaRPr lang="zh-CN" sz="3200" kern="1200" dirty="0"/>
        </a:p>
      </dsp:txBody>
      <dsp:txXfrm>
        <a:off x="534041" y="2299936"/>
        <a:ext cx="2247184" cy="855318"/>
      </dsp:txXfrm>
    </dsp:sp>
    <dsp:sp modelId="{764E1000-F993-D540-A128-11B142F65EBA}">
      <dsp:nvSpPr>
        <dsp:cNvPr id="0" name=""/>
        <dsp:cNvSpPr/>
      </dsp:nvSpPr>
      <dsp:spPr>
        <a:xfrm>
          <a:off x="3351458" y="1980"/>
          <a:ext cx="1817076" cy="908538"/>
        </a:xfrm>
        <a:prstGeom prst="roundRect">
          <a:avLst>
            <a:gd name="adj" fmla="val 10000"/>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kumimoji="1" lang="zh-CN" sz="4900" kern="1200" dirty="0"/>
            <a:t>表锁</a:t>
          </a:r>
          <a:endParaRPr lang="zh-CN" sz="4900" kern="1200" dirty="0"/>
        </a:p>
      </dsp:txBody>
      <dsp:txXfrm>
        <a:off x="3378068" y="28590"/>
        <a:ext cx="1763856" cy="855318"/>
      </dsp:txXfrm>
    </dsp:sp>
    <dsp:sp modelId="{38CADA4C-B19F-D741-9DB7-43C1426849E0}">
      <dsp:nvSpPr>
        <dsp:cNvPr id="0" name=""/>
        <dsp:cNvSpPr/>
      </dsp:nvSpPr>
      <dsp:spPr>
        <a:xfrm>
          <a:off x="3533165" y="910519"/>
          <a:ext cx="109698" cy="681403"/>
        </a:xfrm>
        <a:custGeom>
          <a:avLst/>
          <a:gdLst/>
          <a:ahLst/>
          <a:cxnLst/>
          <a:rect l="0" t="0" r="0" b="0"/>
          <a:pathLst>
            <a:path>
              <a:moveTo>
                <a:pt x="0" y="0"/>
              </a:moveTo>
              <a:lnTo>
                <a:pt x="0" y="681403"/>
              </a:lnTo>
              <a:lnTo>
                <a:pt x="109698" y="68140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059FAD-0CCF-F24A-9833-6064BC158E41}">
      <dsp:nvSpPr>
        <dsp:cNvPr id="0" name=""/>
        <dsp:cNvSpPr/>
      </dsp:nvSpPr>
      <dsp:spPr>
        <a:xfrm>
          <a:off x="3642864" y="1137653"/>
          <a:ext cx="3197895" cy="90853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意向共享锁</a:t>
          </a:r>
          <a:r>
            <a:rPr lang="en-US" altLang="zh-CN" sz="3200" kern="1200" dirty="0"/>
            <a:t>(IS</a:t>
          </a:r>
          <a:r>
            <a:rPr lang="zh-CN" altLang="en-US" sz="3200" kern="1200" dirty="0"/>
            <a:t>锁</a:t>
          </a:r>
          <a:r>
            <a:rPr lang="en-US" altLang="zh-CN" sz="3200" kern="1200" dirty="0"/>
            <a:t>)</a:t>
          </a:r>
          <a:endParaRPr lang="zh-CN" altLang="en-US" sz="3200" kern="1200" dirty="0"/>
        </a:p>
      </dsp:txBody>
      <dsp:txXfrm>
        <a:off x="3669474" y="1164263"/>
        <a:ext cx="3144675" cy="855318"/>
      </dsp:txXfrm>
    </dsp:sp>
    <dsp:sp modelId="{D6B68A2C-4F6D-924B-986D-D721B0D931AA}">
      <dsp:nvSpPr>
        <dsp:cNvPr id="0" name=""/>
        <dsp:cNvSpPr/>
      </dsp:nvSpPr>
      <dsp:spPr>
        <a:xfrm>
          <a:off x="3533165" y="910519"/>
          <a:ext cx="109698" cy="1817076"/>
        </a:xfrm>
        <a:custGeom>
          <a:avLst/>
          <a:gdLst/>
          <a:ahLst/>
          <a:cxnLst/>
          <a:rect l="0" t="0" r="0" b="0"/>
          <a:pathLst>
            <a:path>
              <a:moveTo>
                <a:pt x="0" y="0"/>
              </a:moveTo>
              <a:lnTo>
                <a:pt x="0" y="1817076"/>
              </a:lnTo>
              <a:lnTo>
                <a:pt x="109698" y="181707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BC9E52-4C5A-404A-A3D6-EE34110F171C}">
      <dsp:nvSpPr>
        <dsp:cNvPr id="0" name=""/>
        <dsp:cNvSpPr/>
      </dsp:nvSpPr>
      <dsp:spPr>
        <a:xfrm>
          <a:off x="3642864" y="2273326"/>
          <a:ext cx="3197895" cy="90853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意向独占锁</a:t>
          </a:r>
          <a:r>
            <a:rPr lang="en-US" altLang="zh-CN" sz="3200" kern="1200" dirty="0"/>
            <a:t>(IX</a:t>
          </a:r>
          <a:r>
            <a:rPr lang="zh-CN" altLang="en-US" sz="3200" kern="1200" dirty="0"/>
            <a:t>锁</a:t>
          </a:r>
          <a:r>
            <a:rPr lang="en-US" altLang="zh-CN" sz="3200" kern="1200" dirty="0"/>
            <a:t>)</a:t>
          </a:r>
          <a:endParaRPr lang="zh-CN" altLang="en-US" sz="3200" kern="1200" dirty="0"/>
        </a:p>
      </dsp:txBody>
      <dsp:txXfrm>
        <a:off x="3669474" y="2299936"/>
        <a:ext cx="3144675" cy="85531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5C87097-1DBB-4849-9AED-568DF2D6F3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37DDF6B4-8DC1-734F-800D-E4E7E44CE1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47973-7F41-5642-A07D-3A5A713AA9A6}" type="datetimeFigureOut">
              <a:rPr kumimoji="1" lang="zh-CN" altLang="en-US" smtClean="0"/>
              <a:t>2020/9/4</a:t>
            </a:fld>
            <a:endParaRPr kumimoji="1" lang="zh-CN" altLang="en-US"/>
          </a:p>
        </p:txBody>
      </p:sp>
      <p:sp>
        <p:nvSpPr>
          <p:cNvPr id="4" name="页脚占位符 3">
            <a:extLst>
              <a:ext uri="{FF2B5EF4-FFF2-40B4-BE49-F238E27FC236}">
                <a16:creationId xmlns:a16="http://schemas.microsoft.com/office/drawing/2014/main" id="{7B8793AA-9C1C-574D-8829-02BA6A29D1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5EA2888E-5911-4D47-9227-61D348588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5379F4-27FC-3341-8BC6-A664A1B7D0FE}" type="slidenum">
              <a:rPr kumimoji="1" lang="zh-CN" altLang="en-US" smtClean="0"/>
              <a:t>‹#›</a:t>
            </a:fld>
            <a:endParaRPr kumimoji="1" lang="zh-CN" altLang="en-US"/>
          </a:p>
        </p:txBody>
      </p:sp>
    </p:spTree>
    <p:extLst>
      <p:ext uri="{BB962C8B-B14F-4D97-AF65-F5344CB8AC3E}">
        <p14:creationId xmlns:p14="http://schemas.microsoft.com/office/powerpoint/2010/main" val="1412845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89D07-5D0F-1C43-B003-6E67470BB9B1}" type="datetimeFigureOut">
              <a:rPr kumimoji="1" lang="zh-CN" altLang="en-US" smtClean="0"/>
              <a:t>2020/9/4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0FE9D-B010-AC49-AE1B-D9D5672BF00B}" type="slidenum">
              <a:rPr kumimoji="1" lang="zh-CN" altLang="en-US" smtClean="0"/>
              <a:t>‹#›</a:t>
            </a:fld>
            <a:endParaRPr kumimoji="1" lang="zh-CN" altLang="en-US"/>
          </a:p>
        </p:txBody>
      </p:sp>
    </p:spTree>
    <p:extLst>
      <p:ext uri="{BB962C8B-B14F-4D97-AF65-F5344CB8AC3E}">
        <p14:creationId xmlns:p14="http://schemas.microsoft.com/office/powerpoint/2010/main" val="3706582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F5093F-09A4-C64B-A363-EE9B37DE086C}" type="slidenum">
              <a:rPr kumimoji="1" lang="zh-CN" altLang="en-US" smtClean="0"/>
              <a:t>1</a:t>
            </a:fld>
            <a:endParaRPr kumimoji="1" lang="zh-CN" altLang="en-US"/>
          </a:p>
        </p:txBody>
      </p:sp>
    </p:spTree>
    <p:extLst>
      <p:ext uri="{BB962C8B-B14F-4D97-AF65-F5344CB8AC3E}">
        <p14:creationId xmlns:p14="http://schemas.microsoft.com/office/powerpoint/2010/main" val="298118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FF0000"/>
                </a:solidFill>
                <a:effectLst/>
                <a:latin typeface="微软雅黑" panose="020B0503020204020204" pitchFamily="34" charset="-122"/>
                <a:ea typeface="微软雅黑" panose="020B0503020204020204" pitchFamily="34" charset="-122"/>
              </a:rPr>
              <a:t>索引能提高查询速度，但是插入（增删改）时需要维护索引，消耗资源</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10</a:t>
            </a:fld>
            <a:endParaRPr lang="zh-CN" altLang="en-US"/>
          </a:p>
        </p:txBody>
      </p:sp>
    </p:spTree>
    <p:extLst>
      <p:ext uri="{BB962C8B-B14F-4D97-AF65-F5344CB8AC3E}">
        <p14:creationId xmlns:p14="http://schemas.microsoft.com/office/powerpoint/2010/main" val="10870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Microsoft YaHei" panose="020B0503020204020204" pitchFamily="34" charset="-122"/>
                <a:ea typeface="Microsoft YaHei" panose="020B0503020204020204" pitchFamily="34" charset="-122"/>
              </a:rPr>
              <a:t>原子性是指一个事务是一个不可分割的工作单位，其中的操作要么都做，要么都不做；如果事务中一个</a:t>
            </a:r>
            <a:r>
              <a:rPr lang="en-US" altLang="zh-CN" b="0" i="0" dirty="0" err="1">
                <a:solidFill>
                  <a:srgbClr val="4D4D4D"/>
                </a:solidFill>
                <a:effectLst/>
                <a:latin typeface="Microsoft YaHei" panose="020B0503020204020204" pitchFamily="34" charset="-122"/>
                <a:ea typeface="Microsoft YaHei" panose="020B0503020204020204" pitchFamily="34" charset="-122"/>
              </a:rPr>
              <a:t>sql</a:t>
            </a:r>
            <a:r>
              <a:rPr lang="zh-CN" altLang="en-US" b="0" i="0" dirty="0">
                <a:solidFill>
                  <a:srgbClr val="4D4D4D"/>
                </a:solidFill>
                <a:effectLst/>
                <a:latin typeface="Microsoft YaHei" panose="020B0503020204020204" pitchFamily="34" charset="-122"/>
                <a:ea typeface="Microsoft YaHei" panose="020B0503020204020204" pitchFamily="34" charset="-122"/>
              </a:rPr>
              <a:t>语句执行失败，则已执行的语句也必须回滚，数据库退回到事务前的状态。</a:t>
            </a:r>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pPr algn="l"/>
            <a:r>
              <a:rPr lang="zh-CN" altLang="en-US" b="0" i="0" dirty="0">
                <a:solidFill>
                  <a:srgbClr val="4D4D4D"/>
                </a:solidFill>
                <a:effectLst/>
                <a:latin typeface="Microsoft YaHei" panose="020B0503020204020204" pitchFamily="34" charset="-122"/>
                <a:ea typeface="Microsoft YaHei" panose="020B0503020204020204" pitchFamily="34" charset="-122"/>
              </a:rPr>
              <a:t>持久性是指事务一旦提交，它对数据库的改变就应该是永久性的。接下来的其他操作或故障不应该对其有任何影响。</a:t>
            </a:r>
          </a:p>
          <a:p>
            <a:r>
              <a:rPr lang="zh-CN" altLang="en-US" b="0" i="0" dirty="0">
                <a:solidFill>
                  <a:srgbClr val="4D4D4D"/>
                </a:solidFill>
                <a:effectLst/>
                <a:latin typeface="Microsoft YaHei" panose="020B0503020204020204" pitchFamily="34" charset="-122"/>
                <a:ea typeface="Microsoft YaHei" panose="020B0503020204020204" pitchFamily="34" charset="-122"/>
              </a:rPr>
              <a:t>隔离性是指，一个事务的执行不能被其他事务干扰，事务内部的操作与其他事务是隔离的，并发执行的各个事务之间不能互相干扰</a:t>
            </a:r>
          </a:p>
          <a:p>
            <a:r>
              <a:rPr lang="zh-CN" altLang="en-US" b="0" i="0" dirty="0">
                <a:solidFill>
                  <a:srgbClr val="4D4D4D"/>
                </a:solidFill>
                <a:effectLst/>
                <a:latin typeface="Microsoft YaHei" panose="020B0503020204020204" pitchFamily="34" charset="-122"/>
                <a:ea typeface="Microsoft YaHei" panose="020B0503020204020204" pitchFamily="34" charset="-122"/>
              </a:rPr>
              <a:t>一致性是指事务执行结束后，数据库的完整性约束没有被破坏，事务执行的前后都是合法的数据状态。</a:t>
            </a:r>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br>
              <a:rPr lang="zh-CN" altLang="en-US" dirty="0"/>
            </a:b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11</a:t>
            </a:fld>
            <a:endParaRPr lang="zh-CN" altLang="en-US"/>
          </a:p>
        </p:txBody>
      </p:sp>
    </p:spTree>
    <p:extLst>
      <p:ext uri="{BB962C8B-B14F-4D97-AF65-F5344CB8AC3E}">
        <p14:creationId xmlns:p14="http://schemas.microsoft.com/office/powerpoint/2010/main" val="310709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12</a:t>
            </a:fld>
            <a:endParaRPr lang="zh-CN" altLang="en-US"/>
          </a:p>
        </p:txBody>
      </p:sp>
    </p:spTree>
    <p:extLst>
      <p:ext uri="{BB962C8B-B14F-4D97-AF65-F5344CB8AC3E}">
        <p14:creationId xmlns:p14="http://schemas.microsoft.com/office/powerpoint/2010/main" val="108596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999999"/>
                </a:solidFill>
                <a:effectLst/>
                <a:latin typeface="Microsoft YaHei" panose="020B0503020204020204" pitchFamily="34" charset="-122"/>
                <a:ea typeface="Microsoft YaHei" panose="020B0503020204020204" pitchFamily="34" charset="-122"/>
              </a:rPr>
              <a:t>脏读就是指当事务</a:t>
            </a:r>
            <a:r>
              <a:rPr lang="en-US" altLang="zh-CN" b="1" i="0" dirty="0">
                <a:solidFill>
                  <a:srgbClr val="999999"/>
                </a:solidFill>
                <a:effectLst/>
                <a:latin typeface="Microsoft YaHei" panose="020B0503020204020204" pitchFamily="34" charset="-122"/>
                <a:ea typeface="Microsoft YaHei" panose="020B0503020204020204" pitchFamily="34" charset="-122"/>
              </a:rPr>
              <a:t>A</a:t>
            </a:r>
            <a:r>
              <a:rPr lang="zh-CN" altLang="en-US" b="1" i="0" dirty="0">
                <a:solidFill>
                  <a:srgbClr val="999999"/>
                </a:solidFill>
                <a:effectLst/>
                <a:latin typeface="Microsoft YaHei" panose="020B0503020204020204" pitchFamily="34" charset="-122"/>
                <a:ea typeface="Microsoft YaHei" panose="020B0503020204020204" pitchFamily="34" charset="-122"/>
              </a:rPr>
              <a:t>对数据进行了修改，而这种修改还没有提交到数据库中，这时，另外一个事务</a:t>
            </a:r>
            <a:r>
              <a:rPr lang="en-US" altLang="zh-CN" b="1" i="0" dirty="0">
                <a:solidFill>
                  <a:srgbClr val="999999"/>
                </a:solidFill>
                <a:effectLst/>
                <a:latin typeface="Microsoft YaHei" panose="020B0503020204020204" pitchFamily="34" charset="-122"/>
                <a:ea typeface="Microsoft YaHei" panose="020B0503020204020204" pitchFamily="34" charset="-122"/>
              </a:rPr>
              <a:t>B</a:t>
            </a:r>
            <a:r>
              <a:rPr lang="zh-CN" altLang="en-US" b="1" i="0" dirty="0">
                <a:solidFill>
                  <a:srgbClr val="999999"/>
                </a:solidFill>
                <a:effectLst/>
                <a:latin typeface="Microsoft YaHei" panose="020B0503020204020204" pitchFamily="34" charset="-122"/>
                <a:ea typeface="Microsoft YaHei" panose="020B0503020204020204" pitchFamily="34" charset="-122"/>
              </a:rPr>
              <a:t>也访问这个数据，然后使用了这个数据。</a:t>
            </a: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13</a:t>
            </a:fld>
            <a:endParaRPr lang="zh-CN" altLang="en-US"/>
          </a:p>
        </p:txBody>
      </p:sp>
    </p:spTree>
    <p:extLst>
      <p:ext uri="{BB962C8B-B14F-4D97-AF65-F5344CB8AC3E}">
        <p14:creationId xmlns:p14="http://schemas.microsoft.com/office/powerpoint/2010/main" val="30763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666666"/>
                </a:solidFill>
                <a:effectLst/>
                <a:latin typeface="Arial" panose="020B0604020202020204" pitchFamily="34" charset="0"/>
              </a:rPr>
              <a:t>所谓不可重复读是指在一个事务内根据同一个条件对行记录进行多次查询，但是搜出来的结果却不一致。发生不可重复读的原因是在多次搜索期间查询条件覆盖的数据被其他事务修改了</a:t>
            </a:r>
            <a:endParaRPr lang="en-US" altLang="zh-CN" b="0" i="0" dirty="0">
              <a:solidFill>
                <a:srgbClr val="666666"/>
              </a:solidFill>
              <a:effectLst/>
              <a:latin typeface="Arial" panose="020B0604020202020204" pitchFamily="34" charset="0"/>
            </a:endParaRPr>
          </a:p>
          <a:p>
            <a:endParaRPr kumimoji="1" lang="en-US" altLang="zh-CN" b="0" i="0" dirty="0">
              <a:solidFill>
                <a:srgbClr val="666666"/>
              </a:solidFill>
              <a:effectLst/>
              <a:latin typeface="Arial" panose="020B0604020202020204" pitchFamily="34" charset="0"/>
            </a:endParaRPr>
          </a:p>
          <a:p>
            <a:r>
              <a:rPr lang="zh-CN" altLang="en-US" b="0" i="0" dirty="0">
                <a:solidFill>
                  <a:srgbClr val="666666"/>
                </a:solidFill>
                <a:effectLst/>
                <a:latin typeface="Arial" panose="020B0604020202020204" pitchFamily="34" charset="0"/>
              </a:rPr>
              <a:t>不可重复读是指一个事务内多次根据同一个查询条件查询出来的同一行记录的值不一样</a:t>
            </a:r>
            <a:endParaRPr lang="en-US" altLang="zh-CN" b="0" i="0" dirty="0">
              <a:solidFill>
                <a:srgbClr val="666666"/>
              </a:solidFill>
              <a:effectLst/>
              <a:latin typeface="Arial" panose="020B0604020202020204" pitchFamily="34" charset="0"/>
            </a:endParaRPr>
          </a:p>
          <a:p>
            <a:pPr marL="0" algn="l" defTabSz="914400" rtl="0" eaLnBrk="1" latinLnBrk="0" hangingPunct="1"/>
            <a:r>
              <a:rPr lang="zh-CN" altLang="en-US" sz="1200" b="0" i="0" kern="1200" dirty="0">
                <a:solidFill>
                  <a:srgbClr val="666666"/>
                </a:solidFill>
                <a:effectLst/>
                <a:latin typeface="Arial" panose="020B0604020202020204" pitchFamily="34" charset="0"/>
                <a:ea typeface="+mn-ea"/>
                <a:cs typeface="+mn-cs"/>
              </a:rPr>
              <a:t>不可重复读是指在事务</a:t>
            </a:r>
            <a:r>
              <a:rPr lang="en-US" altLang="zh-CN" sz="1200" b="0" i="0" kern="1200" dirty="0">
                <a:solidFill>
                  <a:srgbClr val="666666"/>
                </a:solidFill>
                <a:effectLst/>
                <a:latin typeface="Arial" panose="020B0604020202020204" pitchFamily="34" charset="0"/>
                <a:ea typeface="+mn-ea"/>
                <a:cs typeface="+mn-cs"/>
              </a:rPr>
              <a:t>1</a:t>
            </a:r>
            <a:r>
              <a:rPr lang="zh-CN" altLang="en-US" sz="1200" b="0" i="0" kern="1200" dirty="0">
                <a:solidFill>
                  <a:srgbClr val="666666"/>
                </a:solidFill>
                <a:effectLst/>
                <a:latin typeface="Arial" panose="020B0604020202020204" pitchFamily="34" charset="0"/>
                <a:ea typeface="+mn-ea"/>
                <a:cs typeface="+mn-cs"/>
              </a:rPr>
              <a:t>内，读取了一个数据，事务</a:t>
            </a:r>
            <a:r>
              <a:rPr lang="en-US" altLang="zh-CN" sz="1200" b="0" i="0" kern="1200" dirty="0">
                <a:solidFill>
                  <a:srgbClr val="666666"/>
                </a:solidFill>
                <a:effectLst/>
                <a:latin typeface="Arial" panose="020B0604020202020204" pitchFamily="34" charset="0"/>
                <a:ea typeface="+mn-ea"/>
                <a:cs typeface="+mn-cs"/>
              </a:rPr>
              <a:t>1</a:t>
            </a:r>
            <a:r>
              <a:rPr lang="zh-CN" altLang="en-US" sz="1200" b="0" i="0" kern="1200" dirty="0">
                <a:solidFill>
                  <a:srgbClr val="666666"/>
                </a:solidFill>
                <a:effectLst/>
                <a:latin typeface="Arial" panose="020B0604020202020204" pitchFamily="34" charset="0"/>
                <a:ea typeface="+mn-ea"/>
                <a:cs typeface="+mn-cs"/>
              </a:rPr>
              <a:t>还没有结束时，事务</a:t>
            </a:r>
            <a:r>
              <a:rPr lang="en-US" altLang="zh-CN" sz="1200" b="0" i="0" kern="1200" dirty="0">
                <a:solidFill>
                  <a:srgbClr val="666666"/>
                </a:solidFill>
                <a:effectLst/>
                <a:latin typeface="Arial" panose="020B0604020202020204" pitchFamily="34" charset="0"/>
                <a:ea typeface="+mn-ea"/>
                <a:cs typeface="+mn-cs"/>
              </a:rPr>
              <a:t>2</a:t>
            </a:r>
            <a:r>
              <a:rPr lang="zh-CN" altLang="en-US" sz="1200" b="0" i="0" kern="1200" dirty="0">
                <a:solidFill>
                  <a:srgbClr val="666666"/>
                </a:solidFill>
                <a:effectLst/>
                <a:latin typeface="Arial" panose="020B0604020202020204" pitchFamily="34" charset="0"/>
                <a:ea typeface="+mn-ea"/>
                <a:cs typeface="+mn-cs"/>
              </a:rPr>
              <a:t>也访问了这个数据，修改了这个数据，并提交。紧接着，事务</a:t>
            </a:r>
            <a:r>
              <a:rPr lang="en-US" altLang="zh-CN" sz="1200" b="0" i="0" kern="1200" dirty="0">
                <a:solidFill>
                  <a:srgbClr val="666666"/>
                </a:solidFill>
                <a:effectLst/>
                <a:latin typeface="Arial" panose="020B0604020202020204" pitchFamily="34" charset="0"/>
                <a:ea typeface="+mn-ea"/>
                <a:cs typeface="+mn-cs"/>
              </a:rPr>
              <a:t>1</a:t>
            </a:r>
            <a:r>
              <a:rPr lang="zh-CN" altLang="en-US" sz="1200" b="0" i="0" kern="1200" dirty="0">
                <a:solidFill>
                  <a:srgbClr val="666666"/>
                </a:solidFill>
                <a:effectLst/>
                <a:latin typeface="Arial" panose="020B0604020202020204" pitchFamily="34" charset="0"/>
                <a:ea typeface="+mn-ea"/>
                <a:cs typeface="+mn-cs"/>
              </a:rPr>
              <a:t>又读这个数据。由于事务</a:t>
            </a:r>
            <a:r>
              <a:rPr lang="en-US" altLang="zh-CN" sz="1200" b="0" i="0" kern="1200" dirty="0">
                <a:solidFill>
                  <a:srgbClr val="666666"/>
                </a:solidFill>
                <a:effectLst/>
                <a:latin typeface="Arial" panose="020B0604020202020204" pitchFamily="34" charset="0"/>
                <a:ea typeface="+mn-ea"/>
                <a:cs typeface="+mn-cs"/>
              </a:rPr>
              <a:t>2</a:t>
            </a:r>
            <a:r>
              <a:rPr lang="zh-CN" altLang="en-US" sz="1200" b="0" i="0" kern="1200" dirty="0">
                <a:solidFill>
                  <a:srgbClr val="666666"/>
                </a:solidFill>
                <a:effectLst/>
                <a:latin typeface="Arial" panose="020B0604020202020204" pitchFamily="34" charset="0"/>
                <a:ea typeface="+mn-ea"/>
                <a:cs typeface="+mn-cs"/>
              </a:rPr>
              <a:t>的修改，那么事务</a:t>
            </a:r>
            <a:r>
              <a:rPr lang="en-US" altLang="zh-CN" sz="1200" b="0" i="0" kern="1200" dirty="0">
                <a:solidFill>
                  <a:srgbClr val="666666"/>
                </a:solidFill>
                <a:effectLst/>
                <a:latin typeface="Arial" panose="020B0604020202020204" pitchFamily="34" charset="0"/>
                <a:ea typeface="+mn-ea"/>
                <a:cs typeface="+mn-cs"/>
              </a:rPr>
              <a:t>1</a:t>
            </a:r>
            <a:r>
              <a:rPr lang="zh-CN" altLang="en-US" sz="1200" b="0" i="0" kern="1200" dirty="0">
                <a:solidFill>
                  <a:srgbClr val="666666"/>
                </a:solidFill>
                <a:effectLst/>
                <a:latin typeface="Arial" panose="020B0604020202020204" pitchFamily="34" charset="0"/>
                <a:ea typeface="+mn-ea"/>
                <a:cs typeface="+mn-cs"/>
              </a:rPr>
              <a:t>两次读到的的数据可能是不一样的，因此称为是不可重复读。</a:t>
            </a:r>
            <a:endParaRPr lang="en-US" altLang="zh-CN" sz="1200" b="0" i="0" kern="1200" dirty="0">
              <a:solidFill>
                <a:srgbClr val="666666"/>
              </a:solidFill>
              <a:effectLst/>
              <a:latin typeface="Arial" panose="020B0604020202020204" pitchFamily="34" charset="0"/>
              <a:ea typeface="+mn-ea"/>
              <a:cs typeface="+mn-cs"/>
            </a:endParaRPr>
          </a:p>
          <a:p>
            <a:pPr marL="0" algn="l" defTabSz="914400" rtl="0" eaLnBrk="1" latinLnBrk="0" hangingPunct="1"/>
            <a:r>
              <a:rPr lang="zh-CN" altLang="en-US" b="0" i="0" dirty="0">
                <a:solidFill>
                  <a:srgbClr val="4D4D4D"/>
                </a:solidFill>
                <a:effectLst/>
                <a:latin typeface="Microsoft YaHei" panose="020B0503020204020204" pitchFamily="34" charset="-122"/>
                <a:ea typeface="Microsoft YaHei" panose="020B0503020204020204" pitchFamily="34" charset="-122"/>
              </a:rPr>
              <a:t>当我们将当前会话的隔离级别设置为可重复读的时候，当前会话可以重复读，就是每次读取的结果集都相同，而不管其他事务有没有提交。</a:t>
            </a:r>
            <a:endParaRPr lang="zh-CN" altLang="en-US" sz="1200" b="0" i="0" kern="1200" dirty="0">
              <a:solidFill>
                <a:srgbClr val="666666"/>
              </a:solidFill>
              <a:effectLst/>
              <a:latin typeface="Arial" panose="020B0604020202020204" pitchFamily="34" charset="0"/>
              <a:ea typeface="+mn-ea"/>
              <a:cs typeface="+mn-cs"/>
            </a:endParaRPr>
          </a:p>
          <a:p>
            <a:br>
              <a:rPr lang="zh-CN" altLang="en-US" dirty="0"/>
            </a:br>
            <a:endParaRPr kumimoji="1" lang="en-US" altLang="zh-CN" b="0" i="0" dirty="0">
              <a:solidFill>
                <a:srgbClr val="666666"/>
              </a:solidFill>
              <a:effectLst/>
              <a:latin typeface="Arial" panose="020B0604020202020204" pitchFamily="34" charset="0"/>
            </a:endParaRPr>
          </a:p>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14</a:t>
            </a:fld>
            <a:endParaRPr lang="zh-CN" altLang="en-US"/>
          </a:p>
        </p:txBody>
      </p:sp>
    </p:spTree>
    <p:extLst>
      <p:ext uri="{BB962C8B-B14F-4D97-AF65-F5344CB8AC3E}">
        <p14:creationId xmlns:p14="http://schemas.microsoft.com/office/powerpoint/2010/main" val="846461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666666"/>
                </a:solidFill>
                <a:effectLst/>
                <a:latin typeface="Arial" panose="020B0604020202020204" pitchFamily="34" charset="0"/>
              </a:rPr>
              <a:t>幻读是指一个事务内多次根据同个条件查出来的记录行数不一样</a:t>
            </a:r>
            <a:endParaRPr lang="en-US" altLang="zh-CN" b="0" i="0" dirty="0">
              <a:solidFill>
                <a:srgbClr val="666666"/>
              </a:solidFill>
              <a:effectLst/>
              <a:latin typeface="Arial" panose="020B0604020202020204" pitchFamily="34" charset="0"/>
            </a:endParaRPr>
          </a:p>
          <a:p>
            <a:r>
              <a:rPr lang="zh-CN" altLang="en-US" b="0" i="0" dirty="0">
                <a:solidFill>
                  <a:srgbClr val="1A1A1A"/>
                </a:solidFill>
                <a:effectLst/>
                <a:latin typeface="-apple-system"/>
              </a:rPr>
              <a:t>幻读指的是在同一事务下，连续执行两次同样的</a:t>
            </a:r>
            <a:r>
              <a:rPr lang="en-US" altLang="zh-CN" b="0" i="0" dirty="0">
                <a:solidFill>
                  <a:srgbClr val="1A1A1A"/>
                </a:solidFill>
                <a:effectLst/>
                <a:latin typeface="-apple-system"/>
              </a:rPr>
              <a:t>SQL</a:t>
            </a:r>
            <a:r>
              <a:rPr lang="zh-CN" altLang="en-US" b="0" i="0" dirty="0">
                <a:solidFill>
                  <a:srgbClr val="1A1A1A"/>
                </a:solidFill>
                <a:effectLst/>
                <a:latin typeface="-apple-system"/>
              </a:rPr>
              <a:t>语句第二次的</a:t>
            </a:r>
            <a:r>
              <a:rPr lang="en-US" altLang="zh-CN" b="0" i="0" dirty="0">
                <a:solidFill>
                  <a:srgbClr val="1A1A1A"/>
                </a:solidFill>
                <a:effectLst/>
                <a:latin typeface="-apple-system"/>
              </a:rPr>
              <a:t>SQL</a:t>
            </a:r>
            <a:r>
              <a:rPr lang="zh-CN" altLang="en-US" b="0" i="0" dirty="0">
                <a:solidFill>
                  <a:srgbClr val="1A1A1A"/>
                </a:solidFill>
                <a:effectLst/>
                <a:latin typeface="-apple-system"/>
              </a:rPr>
              <a:t>语句可能返回之前不存在的行</a:t>
            </a:r>
            <a:endParaRPr lang="en-US" altLang="zh-CN" b="0" i="0" dirty="0">
              <a:solidFill>
                <a:srgbClr val="1A1A1A"/>
              </a:solidFill>
              <a:effectLst/>
              <a:latin typeface="-apple-system"/>
            </a:endParaRPr>
          </a:p>
          <a:p>
            <a:r>
              <a:rPr lang="zh-CN" altLang="en-US" b="0" i="0" dirty="0">
                <a:solidFill>
                  <a:srgbClr val="4D4D4D"/>
                </a:solidFill>
                <a:effectLst/>
                <a:latin typeface="Microsoft YaHei" panose="020B0503020204020204" pitchFamily="34" charset="-122"/>
                <a:ea typeface="Microsoft YaHei" panose="020B0503020204020204" pitchFamily="34" charset="-122"/>
              </a:rPr>
              <a:t>就是事务</a:t>
            </a:r>
            <a:r>
              <a:rPr lang="en-US" altLang="zh-CN" b="0" i="0" dirty="0">
                <a:solidFill>
                  <a:srgbClr val="4D4D4D"/>
                </a:solidFill>
                <a:effectLst/>
                <a:latin typeface="Microsoft YaHei" panose="020B0503020204020204" pitchFamily="34" charset="-122"/>
                <a:ea typeface="Microsoft YaHei" panose="020B0503020204020204" pitchFamily="34" charset="-122"/>
              </a:rPr>
              <a:t>1</a:t>
            </a:r>
            <a:r>
              <a:rPr lang="zh-CN" altLang="en-US" b="0" i="0" dirty="0">
                <a:solidFill>
                  <a:srgbClr val="4D4D4D"/>
                </a:solidFill>
                <a:effectLst/>
                <a:latin typeface="Microsoft YaHei" panose="020B0503020204020204" pitchFamily="34" charset="-122"/>
                <a:ea typeface="Microsoft YaHei" panose="020B0503020204020204" pitchFamily="34" charset="-122"/>
              </a:rPr>
              <a:t>查询</a:t>
            </a:r>
            <a:r>
              <a:rPr lang="en-US" altLang="zh-CN" b="0" i="0" dirty="0">
                <a:solidFill>
                  <a:srgbClr val="4D4D4D"/>
                </a:solidFill>
                <a:effectLst/>
                <a:latin typeface="Microsoft YaHei" panose="020B0503020204020204" pitchFamily="34" charset="-122"/>
                <a:ea typeface="Microsoft YaHei" panose="020B0503020204020204" pitchFamily="34" charset="-122"/>
              </a:rPr>
              <a:t>id&lt;10</a:t>
            </a:r>
            <a:r>
              <a:rPr lang="zh-CN" altLang="en-US" b="0" i="0" dirty="0">
                <a:solidFill>
                  <a:srgbClr val="4D4D4D"/>
                </a:solidFill>
                <a:effectLst/>
                <a:latin typeface="Microsoft YaHei" panose="020B0503020204020204" pitchFamily="34" charset="-122"/>
                <a:ea typeface="Microsoft YaHei" panose="020B0503020204020204" pitchFamily="34" charset="-122"/>
              </a:rPr>
              <a:t>的记录时，返回了</a:t>
            </a:r>
            <a:r>
              <a:rPr lang="en-US" altLang="zh-CN" b="0" i="0" dirty="0">
                <a:solidFill>
                  <a:srgbClr val="4D4D4D"/>
                </a:solidFill>
                <a:effectLst/>
                <a:latin typeface="Microsoft YaHei" panose="020B0503020204020204" pitchFamily="34" charset="-122"/>
                <a:ea typeface="Microsoft YaHei" panose="020B0503020204020204" pitchFamily="34" charset="-122"/>
              </a:rPr>
              <a:t>2</a:t>
            </a:r>
            <a:r>
              <a:rPr lang="zh-CN" altLang="en-US" b="0" i="0" dirty="0">
                <a:solidFill>
                  <a:srgbClr val="4D4D4D"/>
                </a:solidFill>
                <a:effectLst/>
                <a:latin typeface="Microsoft YaHei" panose="020B0503020204020204" pitchFamily="34" charset="-122"/>
                <a:ea typeface="Microsoft YaHei" panose="020B0503020204020204" pitchFamily="34" charset="-122"/>
              </a:rPr>
              <a:t>条记录，接着事务</a:t>
            </a:r>
            <a:r>
              <a:rPr lang="en-US" altLang="zh-CN" b="0" i="0" dirty="0">
                <a:solidFill>
                  <a:srgbClr val="4D4D4D"/>
                </a:solidFill>
                <a:effectLst/>
                <a:latin typeface="Microsoft YaHei" panose="020B0503020204020204" pitchFamily="34" charset="-122"/>
                <a:ea typeface="Microsoft YaHei" panose="020B0503020204020204" pitchFamily="34" charset="-122"/>
              </a:rPr>
              <a:t>2</a:t>
            </a:r>
            <a:r>
              <a:rPr lang="zh-CN" altLang="en-US" b="0" i="0" dirty="0">
                <a:solidFill>
                  <a:srgbClr val="4D4D4D"/>
                </a:solidFill>
                <a:effectLst/>
                <a:latin typeface="Microsoft YaHei" panose="020B0503020204020204" pitchFamily="34" charset="-122"/>
                <a:ea typeface="Microsoft YaHei" panose="020B0503020204020204" pitchFamily="34" charset="-122"/>
              </a:rPr>
              <a:t>插入了一条</a:t>
            </a:r>
            <a:r>
              <a:rPr lang="en-US" altLang="zh-CN" b="0" i="0" dirty="0">
                <a:solidFill>
                  <a:srgbClr val="4D4D4D"/>
                </a:solidFill>
                <a:effectLst/>
                <a:latin typeface="Microsoft YaHei" panose="020B0503020204020204" pitchFamily="34" charset="-122"/>
                <a:ea typeface="Microsoft YaHei" panose="020B0503020204020204" pitchFamily="34" charset="-122"/>
              </a:rPr>
              <a:t>id</a:t>
            </a:r>
            <a:r>
              <a:rPr lang="zh-CN" altLang="en-US" b="0" i="0" dirty="0">
                <a:solidFill>
                  <a:srgbClr val="4D4D4D"/>
                </a:solidFill>
                <a:effectLst/>
                <a:latin typeface="Microsoft YaHei" panose="020B0503020204020204" pitchFamily="34" charset="-122"/>
                <a:ea typeface="Microsoft YaHei" panose="020B0503020204020204" pitchFamily="34" charset="-122"/>
              </a:rPr>
              <a:t>为</a:t>
            </a:r>
            <a:r>
              <a:rPr lang="en-US" altLang="zh-CN" b="0" i="0" dirty="0">
                <a:solidFill>
                  <a:srgbClr val="4D4D4D"/>
                </a:solidFill>
                <a:effectLst/>
                <a:latin typeface="Microsoft YaHei" panose="020B0503020204020204" pitchFamily="34" charset="-122"/>
                <a:ea typeface="Microsoft YaHei" panose="020B0503020204020204" pitchFamily="34" charset="-122"/>
              </a:rPr>
              <a:t>3</a:t>
            </a:r>
            <a:r>
              <a:rPr lang="zh-CN" altLang="en-US" b="0" i="0" dirty="0">
                <a:solidFill>
                  <a:srgbClr val="4D4D4D"/>
                </a:solidFill>
                <a:effectLst/>
                <a:latin typeface="Microsoft YaHei" panose="020B0503020204020204" pitchFamily="34" charset="-122"/>
                <a:ea typeface="Microsoft YaHei" panose="020B0503020204020204" pitchFamily="34" charset="-122"/>
              </a:rPr>
              <a:t>的记录，并提交。接着事务</a:t>
            </a:r>
            <a:r>
              <a:rPr lang="en-US" altLang="zh-CN" b="0" i="0" dirty="0">
                <a:solidFill>
                  <a:srgbClr val="4D4D4D"/>
                </a:solidFill>
                <a:effectLst/>
                <a:latin typeface="Microsoft YaHei" panose="020B0503020204020204" pitchFamily="34" charset="-122"/>
                <a:ea typeface="Microsoft YaHei" panose="020B0503020204020204" pitchFamily="34" charset="-122"/>
              </a:rPr>
              <a:t>1</a:t>
            </a:r>
            <a:r>
              <a:rPr lang="zh-CN" altLang="en-US" b="0" i="0" dirty="0">
                <a:solidFill>
                  <a:srgbClr val="4D4D4D"/>
                </a:solidFill>
                <a:effectLst/>
                <a:latin typeface="Microsoft YaHei" panose="020B0503020204020204" pitchFamily="34" charset="-122"/>
                <a:ea typeface="Microsoft YaHei" panose="020B0503020204020204" pitchFamily="34" charset="-122"/>
              </a:rPr>
              <a:t>查询</a:t>
            </a:r>
            <a:r>
              <a:rPr lang="en-US" altLang="zh-CN" b="0" i="0" dirty="0">
                <a:solidFill>
                  <a:srgbClr val="4D4D4D"/>
                </a:solidFill>
                <a:effectLst/>
                <a:latin typeface="Microsoft YaHei" panose="020B0503020204020204" pitchFamily="34" charset="-122"/>
                <a:ea typeface="Microsoft YaHei" panose="020B0503020204020204" pitchFamily="34" charset="-122"/>
              </a:rPr>
              <a:t>id&lt;10</a:t>
            </a:r>
            <a:r>
              <a:rPr lang="zh-CN" altLang="en-US" b="0" i="0" dirty="0">
                <a:solidFill>
                  <a:srgbClr val="4D4D4D"/>
                </a:solidFill>
                <a:effectLst/>
                <a:latin typeface="Microsoft YaHei" panose="020B0503020204020204" pitchFamily="34" charset="-122"/>
                <a:ea typeface="Microsoft YaHei" panose="020B0503020204020204" pitchFamily="34" charset="-122"/>
              </a:rPr>
              <a:t>的记录时，返回了</a:t>
            </a:r>
            <a:r>
              <a:rPr lang="en-US" altLang="zh-CN" b="0" i="0" dirty="0">
                <a:solidFill>
                  <a:srgbClr val="4D4D4D"/>
                </a:solidFill>
                <a:effectLst/>
                <a:latin typeface="Microsoft YaHei" panose="020B0503020204020204" pitchFamily="34" charset="-122"/>
                <a:ea typeface="Microsoft YaHei" panose="020B0503020204020204" pitchFamily="34" charset="-122"/>
              </a:rPr>
              <a:t>3</a:t>
            </a:r>
            <a:r>
              <a:rPr lang="zh-CN" altLang="en-US" b="0" i="0" dirty="0">
                <a:solidFill>
                  <a:srgbClr val="4D4D4D"/>
                </a:solidFill>
                <a:effectLst/>
                <a:latin typeface="Microsoft YaHei" panose="020B0503020204020204" pitchFamily="34" charset="-122"/>
                <a:ea typeface="Microsoft YaHei" panose="020B0503020204020204" pitchFamily="34" charset="-122"/>
              </a:rPr>
              <a:t>条记录，说好的可重复读呢？结果却多了一条数据。</a:t>
            </a:r>
            <a:endParaRPr lang="en-US" altLang="zh-CN" b="0" i="0" dirty="0">
              <a:solidFill>
                <a:srgbClr val="4D4D4D"/>
              </a:solidFill>
              <a:effectLst/>
              <a:latin typeface="Microsoft YaHei" panose="020B0503020204020204" pitchFamily="34" charset="-122"/>
              <a:ea typeface="Microsoft YaHei" panose="020B0503020204020204" pitchFamily="34" charset="-122"/>
            </a:endParaRPr>
          </a:p>
          <a:p>
            <a:endParaRPr kumimoji="1" lang="en-US" altLang="zh-CN" b="0" i="0" dirty="0">
              <a:solidFill>
                <a:srgbClr val="4D4D4D"/>
              </a:solidFill>
              <a:effectLst/>
              <a:latin typeface="Microsoft YaHei" panose="020B0503020204020204" pitchFamily="34" charset="-122"/>
              <a:ea typeface="Microsoft YaHei" panose="020B0503020204020204" pitchFamily="34" charset="-122"/>
            </a:endParaRPr>
          </a:p>
          <a:p>
            <a:r>
              <a:rPr lang="zh-CN" altLang="en-US" b="1" i="0" dirty="0">
                <a:solidFill>
                  <a:srgbClr val="555666"/>
                </a:solidFill>
                <a:effectLst/>
                <a:latin typeface="Microsoft YaHei" panose="020B0503020204020204" pitchFamily="34" charset="-122"/>
                <a:ea typeface="Microsoft YaHei" panose="020B0503020204020204" pitchFamily="34" charset="-122"/>
              </a:rPr>
              <a:t>所谓幻读，指的是当某个事务在读取某个范围内的记录时，另外一个事务又在该范围内插入了新的记录，当之前的事务再次读取该范围的记录时，会产生幻行。</a:t>
            </a:r>
            <a:r>
              <a:rPr lang="en-US" altLang="zh-CN" b="1" i="0" dirty="0" err="1">
                <a:solidFill>
                  <a:srgbClr val="555666"/>
                </a:solidFill>
                <a:effectLst/>
                <a:latin typeface="Microsoft YaHei" panose="020B0503020204020204" pitchFamily="34" charset="-122"/>
                <a:ea typeface="Microsoft YaHei" panose="020B0503020204020204" pitchFamily="34" charset="-122"/>
              </a:rPr>
              <a:t>InnoDB</a:t>
            </a:r>
            <a:r>
              <a:rPr lang="zh-CN" altLang="en-US" b="1" i="0" dirty="0">
                <a:solidFill>
                  <a:srgbClr val="555666"/>
                </a:solidFill>
                <a:effectLst/>
                <a:latin typeface="Microsoft YaHei" panose="020B0503020204020204" pitchFamily="34" charset="-122"/>
                <a:ea typeface="Microsoft YaHei" panose="020B0503020204020204" pitchFamily="34" charset="-122"/>
              </a:rPr>
              <a:t>存储引擎通过多版本并发控制（</a:t>
            </a:r>
            <a:r>
              <a:rPr lang="en-US" altLang="zh-CN" b="1" i="0" dirty="0">
                <a:solidFill>
                  <a:srgbClr val="555666"/>
                </a:solidFill>
                <a:effectLst/>
                <a:latin typeface="Microsoft YaHei" panose="020B0503020204020204" pitchFamily="34" charset="-122"/>
                <a:ea typeface="Microsoft YaHei" panose="020B0503020204020204" pitchFamily="34" charset="-122"/>
              </a:rPr>
              <a:t>MVCC</a:t>
            </a:r>
            <a:r>
              <a:rPr lang="zh-CN" altLang="en-US" b="1" i="0" dirty="0">
                <a:solidFill>
                  <a:srgbClr val="555666"/>
                </a:solidFill>
                <a:effectLst/>
                <a:latin typeface="Microsoft YaHei" panose="020B0503020204020204" pitchFamily="34" charset="-122"/>
                <a:ea typeface="Microsoft YaHei" panose="020B0503020204020204" pitchFamily="34" charset="-122"/>
              </a:rPr>
              <a:t>）解决了幻读的问题。</a:t>
            </a: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15</a:t>
            </a:fld>
            <a:endParaRPr lang="zh-CN" altLang="en-US"/>
          </a:p>
        </p:txBody>
      </p:sp>
    </p:spTree>
    <p:extLst>
      <p:ext uri="{BB962C8B-B14F-4D97-AF65-F5344CB8AC3E}">
        <p14:creationId xmlns:p14="http://schemas.microsoft.com/office/powerpoint/2010/main" val="501718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16</a:t>
            </a:fld>
            <a:endParaRPr lang="zh-CN" altLang="en-US"/>
          </a:p>
        </p:txBody>
      </p:sp>
    </p:spTree>
    <p:extLst>
      <p:ext uri="{BB962C8B-B14F-4D97-AF65-F5344CB8AC3E}">
        <p14:creationId xmlns:p14="http://schemas.microsoft.com/office/powerpoint/2010/main" val="631278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17</a:t>
            </a:fld>
            <a:endParaRPr lang="zh-CN" altLang="en-US"/>
          </a:p>
        </p:txBody>
      </p:sp>
    </p:spTree>
    <p:extLst>
      <p:ext uri="{BB962C8B-B14F-4D97-AF65-F5344CB8AC3E}">
        <p14:creationId xmlns:p14="http://schemas.microsoft.com/office/powerpoint/2010/main" val="3823021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18</a:t>
            </a:fld>
            <a:endParaRPr lang="zh-CN" altLang="en-US"/>
          </a:p>
        </p:txBody>
      </p:sp>
    </p:spTree>
    <p:extLst>
      <p:ext uri="{BB962C8B-B14F-4D97-AF65-F5344CB8AC3E}">
        <p14:creationId xmlns:p14="http://schemas.microsoft.com/office/powerpoint/2010/main" val="1830219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19</a:t>
            </a:fld>
            <a:endParaRPr lang="zh-CN" altLang="en-US"/>
          </a:p>
        </p:txBody>
      </p:sp>
    </p:spTree>
    <p:extLst>
      <p:ext uri="{BB962C8B-B14F-4D97-AF65-F5344CB8AC3E}">
        <p14:creationId xmlns:p14="http://schemas.microsoft.com/office/powerpoint/2010/main" val="396533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2</a:t>
            </a:fld>
            <a:endParaRPr lang="zh-CN" altLang="en-US"/>
          </a:p>
        </p:txBody>
      </p:sp>
    </p:spTree>
    <p:extLst>
      <p:ext uri="{BB962C8B-B14F-4D97-AF65-F5344CB8AC3E}">
        <p14:creationId xmlns:p14="http://schemas.microsoft.com/office/powerpoint/2010/main" val="2785958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20</a:t>
            </a:fld>
            <a:endParaRPr lang="zh-CN" altLang="en-US"/>
          </a:p>
        </p:txBody>
      </p:sp>
    </p:spTree>
    <p:extLst>
      <p:ext uri="{BB962C8B-B14F-4D97-AF65-F5344CB8AC3E}">
        <p14:creationId xmlns:p14="http://schemas.microsoft.com/office/powerpoint/2010/main" val="3678271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21</a:t>
            </a:fld>
            <a:endParaRPr lang="zh-CN" altLang="en-US"/>
          </a:p>
        </p:txBody>
      </p:sp>
    </p:spTree>
    <p:extLst>
      <p:ext uri="{BB962C8B-B14F-4D97-AF65-F5344CB8AC3E}">
        <p14:creationId xmlns:p14="http://schemas.microsoft.com/office/powerpoint/2010/main" val="493989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复制解决的基本问题是让一台服务器的数据与其他服务器保持同步。</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A1A1A"/>
                </a:solidFill>
                <a:effectLst/>
                <a:latin typeface="-apple-system"/>
              </a:rPr>
              <a:t>为什么需要主从复制？</a:t>
            </a:r>
            <a:endParaRPr lang="en-US" altLang="zh-CN" b="0" i="0" dirty="0">
              <a:solidFill>
                <a:srgbClr val="1A1A1A"/>
              </a:solidFill>
              <a:effectLst/>
              <a:latin typeface="-apple-system"/>
            </a:endParaRPr>
          </a:p>
          <a:p>
            <a:pPr algn="l"/>
            <a:r>
              <a:rPr lang="en-US" altLang="zh-CN" b="0" i="0" dirty="0">
                <a:solidFill>
                  <a:srgbClr val="1A1A1A"/>
                </a:solidFill>
                <a:effectLst/>
                <a:latin typeface="-apple-system"/>
              </a:rPr>
              <a:t>1</a:t>
            </a:r>
            <a:r>
              <a:rPr lang="zh-CN" altLang="en-US" b="0" i="0" dirty="0">
                <a:solidFill>
                  <a:srgbClr val="1A1A1A"/>
                </a:solidFill>
                <a:effectLst/>
                <a:latin typeface="-apple-system"/>
              </a:rPr>
              <a:t>、在业务复杂的系统中，有这么一个情景，有一句</a:t>
            </a:r>
            <a:r>
              <a:rPr lang="en-US" altLang="zh-CN" b="0" i="0" dirty="0" err="1">
                <a:solidFill>
                  <a:srgbClr val="1A1A1A"/>
                </a:solidFill>
                <a:effectLst/>
                <a:latin typeface="-apple-system"/>
              </a:rPr>
              <a:t>sql</a:t>
            </a:r>
            <a:r>
              <a:rPr lang="zh-CN" altLang="en-US" b="0" i="0" dirty="0">
                <a:solidFill>
                  <a:srgbClr val="1A1A1A"/>
                </a:solidFill>
                <a:effectLst/>
                <a:latin typeface="-apple-system"/>
              </a:rPr>
              <a:t>语句需要锁表，导致暂时不能使用读的服务，那么就很影响运行中的业务，使用主从复制，让主库负责写，从库负责读，这样，即使主库出现了锁表的情景，通过读从库也可以保证业务的正常运作。</a:t>
            </a:r>
          </a:p>
          <a:p>
            <a:pPr algn="l"/>
            <a:r>
              <a:rPr lang="en-US" altLang="zh-CN" b="0" i="0" dirty="0">
                <a:solidFill>
                  <a:srgbClr val="1A1A1A"/>
                </a:solidFill>
                <a:effectLst/>
                <a:latin typeface="-apple-system"/>
              </a:rPr>
              <a:t>2</a:t>
            </a:r>
            <a:r>
              <a:rPr lang="zh-CN" altLang="en-US" b="0" i="0" dirty="0">
                <a:solidFill>
                  <a:srgbClr val="1A1A1A"/>
                </a:solidFill>
                <a:effectLst/>
                <a:latin typeface="-apple-system"/>
              </a:rPr>
              <a:t>、做数据的热备</a:t>
            </a:r>
          </a:p>
          <a:p>
            <a:pPr algn="l"/>
            <a:r>
              <a:rPr lang="en-US" altLang="zh-CN" b="0" i="0" dirty="0">
                <a:solidFill>
                  <a:srgbClr val="1A1A1A"/>
                </a:solidFill>
                <a:effectLst/>
                <a:latin typeface="-apple-system"/>
              </a:rPr>
              <a:t>3</a:t>
            </a:r>
            <a:r>
              <a:rPr lang="zh-CN" altLang="en-US" b="0" i="0" dirty="0">
                <a:solidFill>
                  <a:srgbClr val="1A1A1A"/>
                </a:solidFill>
                <a:effectLst/>
                <a:latin typeface="-apple-system"/>
              </a:rPr>
              <a:t>、架构的扩展。业务量越来越大，</a:t>
            </a:r>
            <a:r>
              <a:rPr lang="en-US" altLang="zh-CN" b="0" i="0" dirty="0">
                <a:solidFill>
                  <a:srgbClr val="1A1A1A"/>
                </a:solidFill>
                <a:effectLst/>
                <a:latin typeface="-apple-system"/>
              </a:rPr>
              <a:t>I/O</a:t>
            </a:r>
            <a:r>
              <a:rPr lang="zh-CN" altLang="en-US" b="0" i="0" dirty="0">
                <a:solidFill>
                  <a:srgbClr val="1A1A1A"/>
                </a:solidFill>
                <a:effectLst/>
                <a:latin typeface="-apple-system"/>
              </a:rPr>
              <a:t>访问频率过高，单机无法满足，此时做多库的存储，降低磁盘</a:t>
            </a:r>
            <a:r>
              <a:rPr lang="en-US" altLang="zh-CN" b="0" i="0" dirty="0">
                <a:solidFill>
                  <a:srgbClr val="1A1A1A"/>
                </a:solidFill>
                <a:effectLst/>
                <a:latin typeface="-apple-system"/>
              </a:rPr>
              <a:t>I/O</a:t>
            </a:r>
            <a:r>
              <a:rPr lang="zh-CN" altLang="en-US" b="0" i="0" dirty="0">
                <a:solidFill>
                  <a:srgbClr val="1A1A1A"/>
                </a:solidFill>
                <a:effectLst/>
                <a:latin typeface="-apple-system"/>
              </a:rPr>
              <a:t>访问的频率，提高单个机器的</a:t>
            </a:r>
            <a:r>
              <a:rPr lang="en-US" altLang="zh-CN" b="0" i="0" dirty="0">
                <a:solidFill>
                  <a:srgbClr val="1A1A1A"/>
                </a:solidFill>
                <a:effectLst/>
                <a:latin typeface="-apple-system"/>
              </a:rPr>
              <a:t>I/O</a:t>
            </a:r>
            <a:r>
              <a:rPr lang="zh-CN" altLang="en-US" b="0" i="0" dirty="0">
                <a:solidFill>
                  <a:srgbClr val="1A1A1A"/>
                </a:solidFill>
                <a:effectLst/>
                <a:latin typeface="-apple-system"/>
              </a:rPr>
              <a:t>性能。</a:t>
            </a:r>
          </a:p>
          <a:p>
            <a:pPr algn="l"/>
            <a:r>
              <a:rPr lang="en-US" altLang="zh-CN" b="1" i="0" dirty="0">
                <a:solidFill>
                  <a:srgbClr val="1A1A1A"/>
                </a:solidFill>
                <a:effectLst/>
                <a:latin typeface="-apple-system"/>
              </a:rPr>
              <a:t>1</a:t>
            </a:r>
            <a:r>
              <a:rPr lang="zh-CN" altLang="en-US" b="1" i="0" dirty="0">
                <a:solidFill>
                  <a:srgbClr val="1A1A1A"/>
                </a:solidFill>
                <a:effectLst/>
                <a:latin typeface="-apple-system"/>
              </a:rPr>
              <a:t>、什么是</a:t>
            </a:r>
            <a:r>
              <a:rPr lang="en-US" altLang="zh-CN" b="1" i="0" dirty="0" err="1">
                <a:solidFill>
                  <a:srgbClr val="1A1A1A"/>
                </a:solidFill>
                <a:effectLst/>
                <a:latin typeface="-apple-system"/>
              </a:rPr>
              <a:t>mysql</a:t>
            </a:r>
            <a:r>
              <a:rPr lang="zh-CN" altLang="en-US" b="1" i="0" dirty="0">
                <a:solidFill>
                  <a:srgbClr val="1A1A1A"/>
                </a:solidFill>
                <a:effectLst/>
                <a:latin typeface="-apple-system"/>
              </a:rPr>
              <a:t>的主从复制？</a:t>
            </a:r>
          </a:p>
          <a:p>
            <a:pPr algn="l"/>
            <a:r>
              <a:rPr lang="en-US" altLang="zh-CN" b="0" i="0" dirty="0">
                <a:solidFill>
                  <a:srgbClr val="1A1A1A"/>
                </a:solidFill>
                <a:effectLst/>
                <a:latin typeface="-apple-system"/>
              </a:rPr>
              <a:t>MySQL </a:t>
            </a:r>
            <a:r>
              <a:rPr lang="zh-CN" altLang="en-US" b="0" i="0" dirty="0">
                <a:solidFill>
                  <a:srgbClr val="1A1A1A"/>
                </a:solidFill>
                <a:effectLst/>
                <a:latin typeface="-apple-system"/>
              </a:rPr>
              <a:t>主从复制是指数据可以从一个</a:t>
            </a:r>
            <a:r>
              <a:rPr lang="en-US" altLang="zh-CN" b="0" i="0" dirty="0">
                <a:solidFill>
                  <a:srgbClr val="1A1A1A"/>
                </a:solidFill>
                <a:effectLst/>
                <a:latin typeface="-apple-system"/>
              </a:rPr>
              <a:t>MySQL</a:t>
            </a:r>
            <a:r>
              <a:rPr lang="zh-CN" altLang="en-US" b="0" i="0" dirty="0">
                <a:solidFill>
                  <a:srgbClr val="1A1A1A"/>
                </a:solidFill>
                <a:effectLst/>
                <a:latin typeface="-apple-system"/>
              </a:rPr>
              <a:t>数据库服务器主节点复制到一个或多个从节点。</a:t>
            </a:r>
            <a:r>
              <a:rPr lang="en-US" altLang="zh-CN" b="0" i="0" dirty="0">
                <a:solidFill>
                  <a:srgbClr val="1A1A1A"/>
                </a:solidFill>
                <a:effectLst/>
                <a:latin typeface="-apple-system"/>
              </a:rPr>
              <a:t>MySQL </a:t>
            </a:r>
            <a:r>
              <a:rPr lang="zh-CN" altLang="en-US" b="0" i="0" dirty="0">
                <a:solidFill>
                  <a:srgbClr val="1A1A1A"/>
                </a:solidFill>
                <a:effectLst/>
                <a:latin typeface="-apple-system"/>
              </a:rPr>
              <a:t>默认采用异步复制方式，这样从节点不用一直访问主服务器来更新自己的数据，数据的更新可以在远程连接上进行，从节点可以复制主数据库中的所有数据库或者特定的数据库，或者特定的表。</a:t>
            </a:r>
          </a:p>
          <a:p>
            <a:endParaRPr kumimoji="1" lang="zh-CN" altLang="en-US" dirty="0"/>
          </a:p>
        </p:txBody>
      </p:sp>
      <p:sp>
        <p:nvSpPr>
          <p:cNvPr id="4" name="灯片编号占位符 3"/>
          <p:cNvSpPr>
            <a:spLocks noGrp="1"/>
          </p:cNvSpPr>
          <p:nvPr>
            <p:ph type="sldNum" sz="quarter" idx="5"/>
          </p:nvPr>
        </p:nvSpPr>
        <p:spPr/>
        <p:txBody>
          <a:bodyPr/>
          <a:lstStyle/>
          <a:p>
            <a:fld id="{AC30FE9D-B010-AC49-AE1B-D9D5672BF00B}" type="slidenum">
              <a:rPr kumimoji="1" lang="zh-CN" altLang="en-US" smtClean="0"/>
              <a:t>22</a:t>
            </a:fld>
            <a:endParaRPr kumimoji="1" lang="zh-CN" altLang="en-US"/>
          </a:p>
        </p:txBody>
      </p:sp>
    </p:spTree>
    <p:extLst>
      <p:ext uri="{BB962C8B-B14F-4D97-AF65-F5344CB8AC3E}">
        <p14:creationId xmlns:p14="http://schemas.microsoft.com/office/powerpoint/2010/main" val="3611023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4D4D4D"/>
                </a:solidFill>
                <a:effectLst/>
                <a:latin typeface="微软雅黑" panose="020B0503020204020204" pitchFamily="34" charset="-122"/>
                <a:cs typeface="Times New Roman" panose="02020603050405020304" pitchFamily="18" charset="0"/>
              </a:rPr>
              <a:t>1.</a:t>
            </a:r>
            <a:r>
              <a:rPr lang="zh-CN" altLang="zh-CN" sz="1800" dirty="0">
                <a:solidFill>
                  <a:srgbClr val="4D4D4D"/>
                </a:solidFill>
                <a:effectLst/>
                <a:ea typeface="微软雅黑" panose="020B0503020204020204" pitchFamily="34" charset="-122"/>
                <a:cs typeface="Times New Roman" panose="02020603050405020304" pitchFamily="18" charset="0"/>
              </a:rPr>
              <a:t>在主库上把数据更改记录到二进制文件（</a:t>
            </a:r>
            <a:r>
              <a:rPr lang="en-US" altLang="zh-CN" sz="1800" dirty="0">
                <a:solidFill>
                  <a:srgbClr val="4D4D4D"/>
                </a:solidFill>
                <a:effectLst/>
                <a:ea typeface="微软雅黑" panose="020B0503020204020204" pitchFamily="34" charset="-122"/>
                <a:cs typeface="Times New Roman" panose="02020603050405020304" pitchFamily="18" charset="0"/>
              </a:rPr>
              <a:t>Binary Log</a:t>
            </a:r>
            <a:r>
              <a:rPr lang="zh-CN" altLang="zh-CN" sz="1800" dirty="0">
                <a:solidFill>
                  <a:srgbClr val="4D4D4D"/>
                </a:solidFill>
                <a:effectLst/>
                <a:ea typeface="微软雅黑" panose="020B0503020204020204" pitchFamily="34" charset="-122"/>
                <a:cs typeface="Times New Roman" panose="02020603050405020304" pitchFamily="18" charset="0"/>
              </a:rPr>
              <a:t>）中（这些记录被称为二进制日志事件）</a:t>
            </a:r>
            <a:br>
              <a:rPr lang="en-US" altLang="zh-CN" sz="1800" dirty="0">
                <a:solidFill>
                  <a:srgbClr val="4D4D4D"/>
                </a:solidFill>
                <a:effectLst/>
                <a:latin typeface="微软雅黑" panose="020B0503020204020204" pitchFamily="34" charset="-122"/>
                <a:cs typeface="Times New Roman" panose="02020603050405020304" pitchFamily="18" charset="0"/>
              </a:rPr>
            </a:br>
            <a:r>
              <a:rPr lang="en-US" altLang="zh-CN" sz="1800" dirty="0">
                <a:solidFill>
                  <a:srgbClr val="4D4D4D"/>
                </a:solidFill>
                <a:effectLst/>
                <a:latin typeface="微软雅黑" panose="020B0503020204020204" pitchFamily="34" charset="-122"/>
                <a:cs typeface="Times New Roman" panose="02020603050405020304" pitchFamily="18" charset="0"/>
              </a:rPr>
              <a:t>2.</a:t>
            </a:r>
            <a:r>
              <a:rPr lang="zh-CN" altLang="zh-CN" sz="1800" dirty="0">
                <a:solidFill>
                  <a:srgbClr val="4D4D4D"/>
                </a:solidFill>
                <a:effectLst/>
                <a:ea typeface="微软雅黑" panose="020B0503020204020204" pitchFamily="34" charset="-122"/>
                <a:cs typeface="Times New Roman" panose="02020603050405020304" pitchFamily="18" charset="0"/>
              </a:rPr>
              <a:t>备库</a:t>
            </a:r>
            <a:r>
              <a:rPr lang="en-US" altLang="zh-CN" sz="1800" dirty="0">
                <a:solidFill>
                  <a:srgbClr val="4D4D4D"/>
                </a:solidFill>
                <a:effectLst/>
                <a:ea typeface="微软雅黑" panose="020B0503020204020204" pitchFamily="34" charset="-122"/>
                <a:cs typeface="Times New Roman" panose="02020603050405020304" pitchFamily="18" charset="0"/>
              </a:rPr>
              <a:t>I/O</a:t>
            </a:r>
            <a:r>
              <a:rPr lang="zh-CN" altLang="zh-CN" sz="1800" dirty="0">
                <a:solidFill>
                  <a:srgbClr val="4D4D4D"/>
                </a:solidFill>
                <a:effectLst/>
                <a:ea typeface="微软雅黑" panose="020B0503020204020204" pitchFamily="34" charset="-122"/>
                <a:cs typeface="Times New Roman" panose="02020603050405020304" pitchFamily="18" charset="0"/>
              </a:rPr>
              <a:t>线程将主库上的日志复制到自己的中继日志（</a:t>
            </a:r>
            <a:r>
              <a:rPr lang="en-US" altLang="zh-CN" sz="1800" dirty="0">
                <a:solidFill>
                  <a:srgbClr val="4D4D4D"/>
                </a:solidFill>
                <a:effectLst/>
                <a:ea typeface="微软雅黑" panose="020B0503020204020204" pitchFamily="34" charset="-122"/>
                <a:cs typeface="Times New Roman" panose="02020603050405020304" pitchFamily="18" charset="0"/>
              </a:rPr>
              <a:t>Relay Log</a:t>
            </a:r>
            <a:r>
              <a:rPr lang="zh-CN" altLang="zh-CN" sz="1800" dirty="0">
                <a:solidFill>
                  <a:srgbClr val="4D4D4D"/>
                </a:solidFill>
                <a:effectLst/>
                <a:ea typeface="微软雅黑" panose="020B0503020204020204" pitchFamily="34" charset="-122"/>
                <a:cs typeface="Times New Roman" panose="02020603050405020304" pitchFamily="18" charset="0"/>
              </a:rPr>
              <a:t>）中。</a:t>
            </a:r>
            <a:br>
              <a:rPr lang="en-US" altLang="zh-CN" sz="1800" dirty="0">
                <a:solidFill>
                  <a:srgbClr val="4D4D4D"/>
                </a:solidFill>
                <a:effectLst/>
                <a:latin typeface="微软雅黑" panose="020B0503020204020204" pitchFamily="34" charset="-122"/>
                <a:cs typeface="Times New Roman" panose="02020603050405020304" pitchFamily="18" charset="0"/>
              </a:rPr>
            </a:br>
            <a:r>
              <a:rPr lang="en-US" altLang="zh-CN" sz="1800" dirty="0">
                <a:solidFill>
                  <a:srgbClr val="4D4D4D"/>
                </a:solidFill>
                <a:effectLst/>
                <a:latin typeface="微软雅黑" panose="020B0503020204020204" pitchFamily="34" charset="-122"/>
                <a:cs typeface="Times New Roman" panose="02020603050405020304" pitchFamily="18" charset="0"/>
              </a:rPr>
              <a:t>3.</a:t>
            </a:r>
            <a:r>
              <a:rPr lang="zh-CN" altLang="zh-CN" sz="1800" dirty="0">
                <a:solidFill>
                  <a:srgbClr val="4D4D4D"/>
                </a:solidFill>
                <a:effectLst/>
                <a:ea typeface="微软雅黑" panose="020B0503020204020204" pitchFamily="34" charset="-122"/>
                <a:cs typeface="Times New Roman" panose="02020603050405020304" pitchFamily="18" charset="0"/>
              </a:rPr>
              <a:t>备库</a:t>
            </a:r>
            <a:r>
              <a:rPr lang="en-US" altLang="zh-CN" sz="1800" dirty="0">
                <a:solidFill>
                  <a:srgbClr val="4D4D4D"/>
                </a:solidFill>
                <a:effectLst/>
                <a:ea typeface="微软雅黑" panose="020B0503020204020204" pitchFamily="34" charset="-122"/>
                <a:cs typeface="Times New Roman" panose="02020603050405020304" pitchFamily="18" charset="0"/>
              </a:rPr>
              <a:t>SQL</a:t>
            </a:r>
            <a:r>
              <a:rPr lang="zh-CN" altLang="zh-CN" sz="1800" dirty="0">
                <a:solidFill>
                  <a:srgbClr val="4D4D4D"/>
                </a:solidFill>
                <a:effectLst/>
                <a:ea typeface="微软雅黑" panose="020B0503020204020204" pitchFamily="34" charset="-122"/>
                <a:cs typeface="Times New Roman" panose="02020603050405020304" pitchFamily="18" charset="0"/>
              </a:rPr>
              <a:t>线程读取中继日志中的事件，将其重放到备库数据之上。</a:t>
            </a:r>
            <a:endParaRPr lang="en-US" altLang="zh-CN" sz="1800" dirty="0">
              <a:solidFill>
                <a:srgbClr val="4D4D4D"/>
              </a:solidFill>
              <a:effectLst/>
              <a:ea typeface="微软雅黑" panose="020B0503020204020204" pitchFamily="34" charset="-122"/>
              <a:cs typeface="Times New Roman" panose="02020603050405020304" pitchFamily="18" charset="0"/>
            </a:endParaRPr>
          </a:p>
          <a:p>
            <a:r>
              <a:rPr kumimoji="1" lang="en-US" altLang="zh-CN" sz="1800" dirty="0">
                <a:solidFill>
                  <a:srgbClr val="4D4D4D"/>
                </a:solidFill>
                <a:effectLst/>
                <a:ea typeface="微软雅黑" panose="020B0503020204020204" pitchFamily="34" charset="-122"/>
                <a:cs typeface="Times New Roman" panose="02020603050405020304" pitchFamily="18" charset="0"/>
              </a:rPr>
              <a:t>MySQL</a:t>
            </a:r>
            <a:r>
              <a:rPr kumimoji="1" lang="zh-CN" altLang="en-US" sz="1800" dirty="0">
                <a:solidFill>
                  <a:srgbClr val="4D4D4D"/>
                </a:solidFill>
                <a:effectLst/>
                <a:ea typeface="微软雅黑" panose="020B0503020204020204" pitchFamily="34" charset="-122"/>
                <a:cs typeface="Times New Roman" panose="02020603050405020304" pitchFamily="18" charset="0"/>
              </a:rPr>
              <a:t>传统复制是基于</a:t>
            </a:r>
            <a:r>
              <a:rPr kumimoji="1" lang="en-US" altLang="zh-CN" sz="1800" dirty="0">
                <a:solidFill>
                  <a:srgbClr val="4D4D4D"/>
                </a:solidFill>
                <a:effectLst/>
                <a:ea typeface="微软雅黑" panose="020B0503020204020204" pitchFamily="34" charset="-122"/>
                <a:cs typeface="Times New Roman" panose="02020603050405020304" pitchFamily="18" charset="0"/>
              </a:rPr>
              <a:t>MySQL</a:t>
            </a:r>
            <a:r>
              <a:rPr kumimoji="1" lang="zh-CN" altLang="en-US" sz="1800" dirty="0">
                <a:solidFill>
                  <a:srgbClr val="4D4D4D"/>
                </a:solidFill>
                <a:effectLst/>
                <a:ea typeface="微软雅黑" panose="020B0503020204020204" pitchFamily="34" charset="-122"/>
                <a:cs typeface="Times New Roman" panose="02020603050405020304" pitchFamily="18" charset="0"/>
              </a:rPr>
              <a:t>二进制日志和对应日志文件中每个事件的偏移量位置点，容易出错，当数据量大的时候人工定位不准确。</a:t>
            </a:r>
            <a:endParaRPr kumimoji="1" lang="en-US" altLang="zh-CN" sz="1800" dirty="0">
              <a:solidFill>
                <a:srgbClr val="4D4D4D"/>
              </a:solidFill>
              <a:effectLst/>
              <a:ea typeface="微软雅黑" panose="020B0503020204020204" pitchFamily="34" charset="-122"/>
              <a:cs typeface="Times New Roman" panose="02020603050405020304" pitchFamily="18" charset="0"/>
            </a:endParaRPr>
          </a:p>
          <a:p>
            <a:r>
              <a:rPr kumimoji="1" lang="zh-CN" altLang="en-US" sz="1800" dirty="0">
                <a:solidFill>
                  <a:srgbClr val="4D4D4D"/>
                </a:solidFill>
                <a:effectLst/>
                <a:ea typeface="微软雅黑" panose="020B0503020204020204" pitchFamily="34" charset="-122"/>
                <a:cs typeface="Times New Roman" panose="02020603050405020304" pitchFamily="18" charset="0"/>
              </a:rPr>
              <a:t>基于</a:t>
            </a:r>
            <a:r>
              <a:rPr kumimoji="1" lang="en-US" altLang="zh-CN" sz="1800" dirty="0">
                <a:solidFill>
                  <a:srgbClr val="4D4D4D"/>
                </a:solidFill>
                <a:effectLst/>
                <a:ea typeface="微软雅黑" panose="020B0503020204020204" pitchFamily="34" charset="-122"/>
                <a:cs typeface="Times New Roman" panose="02020603050405020304" pitchFamily="18" charset="0"/>
              </a:rPr>
              <a:t>GTID</a:t>
            </a:r>
            <a:r>
              <a:rPr kumimoji="1" lang="zh-CN" altLang="en-US" sz="1800" dirty="0">
                <a:solidFill>
                  <a:srgbClr val="4D4D4D"/>
                </a:solidFill>
                <a:effectLst/>
                <a:ea typeface="微软雅黑" panose="020B0503020204020204" pitchFamily="34" charset="-122"/>
                <a:cs typeface="Times New Roman" panose="02020603050405020304" pitchFamily="18" charset="0"/>
              </a:rPr>
              <a:t>保证了主库上提交的事务在集群中有唯一的</a:t>
            </a:r>
            <a:r>
              <a:rPr kumimoji="1" lang="en-US" altLang="zh-CN" sz="1800" dirty="0">
                <a:solidFill>
                  <a:srgbClr val="4D4D4D"/>
                </a:solidFill>
                <a:effectLst/>
                <a:ea typeface="微软雅黑" panose="020B0503020204020204" pitchFamily="34" charset="-122"/>
                <a:cs typeface="Times New Roman" panose="02020603050405020304" pitchFamily="18" charset="0"/>
              </a:rPr>
              <a:t>ID</a:t>
            </a:r>
            <a:r>
              <a:rPr kumimoji="1" lang="zh-CN" altLang="en-US" sz="1800" dirty="0">
                <a:solidFill>
                  <a:srgbClr val="4D4D4D"/>
                </a:solidFill>
                <a:effectLst/>
                <a:ea typeface="微软雅黑" panose="020B0503020204020204" pitchFamily="34" charset="-122"/>
                <a:cs typeface="Times New Roman" panose="02020603050405020304" pitchFamily="18" charset="0"/>
              </a:rPr>
              <a:t>。这种方式强化了数据库的主备一致性，故障恢复以及容错能力</a:t>
            </a: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23</a:t>
            </a:fld>
            <a:endParaRPr lang="zh-CN" altLang="en-US"/>
          </a:p>
        </p:txBody>
      </p:sp>
    </p:spTree>
    <p:extLst>
      <p:ext uri="{BB962C8B-B14F-4D97-AF65-F5344CB8AC3E}">
        <p14:creationId xmlns:p14="http://schemas.microsoft.com/office/powerpoint/2010/main" val="420207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4D4D4D"/>
                </a:solidFill>
                <a:effectLst/>
                <a:latin typeface="微软雅黑" panose="020B0503020204020204" pitchFamily="34" charset="-122"/>
                <a:ea typeface="等线" panose="02010600030101010101" pitchFamily="2" charset="-122"/>
                <a:cs typeface="Times New Roman" panose="02020603050405020304" pitchFamily="18" charset="0"/>
              </a:rPr>
              <a:t>MySQL</a:t>
            </a:r>
            <a:r>
              <a:rPr lang="zh-CN" altLang="zh-CN" sz="1800" kern="100" dirty="0">
                <a:solidFill>
                  <a:srgbClr val="4D4D4D"/>
                </a:solidFill>
                <a:effectLst/>
                <a:latin typeface="等线" panose="02010600030101010101" pitchFamily="2" charset="-122"/>
                <a:ea typeface="微软雅黑" panose="020B0503020204020204" pitchFamily="34" charset="-122"/>
                <a:cs typeface="Times New Roman" panose="02020603050405020304" pitchFamily="18" charset="0"/>
              </a:rPr>
              <a:t>默认的复制是异步，主库在执行完客户端提交的事务后会立即将结果返回给客户端，稍后发送给从库，并不关心从库是否已经接受并处理。</a:t>
            </a:r>
            <a:r>
              <a:rPr lang="zh-CN" altLang="en-US" sz="1800" kern="100" dirty="0">
                <a:solidFill>
                  <a:srgbClr val="4D4D4D"/>
                </a:solidFill>
                <a:effectLst/>
                <a:latin typeface="等线" panose="02010600030101010101" pitchFamily="2" charset="-122"/>
                <a:ea typeface="微软雅黑" panose="020B0503020204020204" pitchFamily="34" charset="-122"/>
                <a:cs typeface="Times New Roman" panose="02020603050405020304" pitchFamily="18" charset="0"/>
              </a:rPr>
              <a:t>这样会存在一个问题，主库如果宕掉了，此时主库提交的事务可能并没有传到从库上，如果此时强行将从库提升成主库，可能导致新的主库上的数据</a:t>
            </a:r>
            <a:r>
              <a:rPr lang="zh-CN" altLang="en-US" sz="1800" kern="100">
                <a:solidFill>
                  <a:srgbClr val="4D4D4D"/>
                </a:solidFill>
                <a:effectLst/>
                <a:latin typeface="等线" panose="02010600030101010101" pitchFamily="2" charset="-122"/>
                <a:ea typeface="微软雅黑" panose="020B0503020204020204" pitchFamily="34" charset="-122"/>
                <a:cs typeface="Times New Roman" panose="02020603050405020304" pitchFamily="18" charset="0"/>
              </a:rPr>
              <a:t>不完整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24</a:t>
            </a:fld>
            <a:endParaRPr lang="zh-CN" altLang="en-US"/>
          </a:p>
        </p:txBody>
      </p:sp>
    </p:spTree>
    <p:extLst>
      <p:ext uri="{BB962C8B-B14F-4D97-AF65-F5344CB8AC3E}">
        <p14:creationId xmlns:p14="http://schemas.microsoft.com/office/powerpoint/2010/main" val="241638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4D4D4D"/>
                </a:solidFill>
                <a:effectLst/>
                <a:ea typeface="微软雅黑" panose="020B0503020204020204" pitchFamily="34" charset="-122"/>
                <a:cs typeface="Times New Roman" panose="02020603050405020304" pitchFamily="18" charset="0"/>
              </a:rPr>
              <a:t>主库在执行完客户端提交的事务后不是立即返回给客户端，而是等待至少一个从库接收到并写到</a:t>
            </a:r>
            <a:r>
              <a:rPr lang="en-US" altLang="zh-CN" sz="1800" dirty="0">
                <a:solidFill>
                  <a:srgbClr val="4D4D4D"/>
                </a:solidFill>
                <a:effectLst/>
                <a:ea typeface="微软雅黑" panose="020B0503020204020204" pitchFamily="34" charset="-122"/>
                <a:cs typeface="Times New Roman" panose="02020603050405020304" pitchFamily="18" charset="0"/>
              </a:rPr>
              <a:t>relay log</a:t>
            </a:r>
            <a:r>
              <a:rPr lang="zh-CN" altLang="zh-CN" sz="1800" dirty="0">
                <a:solidFill>
                  <a:srgbClr val="4D4D4D"/>
                </a:solidFill>
                <a:effectLst/>
                <a:ea typeface="微软雅黑" panose="020B0503020204020204" pitchFamily="34" charset="-122"/>
                <a:cs typeface="Times New Roman" panose="02020603050405020304" pitchFamily="18" charset="0"/>
              </a:rPr>
              <a:t>中才返回给客户端</a:t>
            </a:r>
            <a:r>
              <a:rPr lang="zh-CN" altLang="en-US" sz="1800" dirty="0">
                <a:solidFill>
                  <a:srgbClr val="4D4D4D"/>
                </a:solidFill>
                <a:effectLst/>
                <a:ea typeface="微软雅黑" panose="020B0503020204020204" pitchFamily="34" charset="-122"/>
                <a:cs typeface="Times New Roman" panose="02020603050405020304" pitchFamily="18" charset="0"/>
              </a:rPr>
              <a:t>。相对于异步复制，半同步复制提高了数据的安全性，同时它造成了一定的延迟，这个</a:t>
            </a:r>
            <a:r>
              <a:rPr lang="zh-CN" altLang="en-US" sz="1800">
                <a:solidFill>
                  <a:srgbClr val="4D4D4D"/>
                </a:solidFill>
                <a:effectLst/>
                <a:ea typeface="微软雅黑" panose="020B0503020204020204" pitchFamily="34" charset="-122"/>
                <a:cs typeface="Times New Roman" panose="02020603050405020304" pitchFamily="18" charset="0"/>
              </a:rPr>
              <a:t>延迟最少是一个</a:t>
            </a:r>
            <a:r>
              <a:rPr lang="en-US" altLang="zh-CN" sz="1800">
                <a:solidFill>
                  <a:srgbClr val="4D4D4D"/>
                </a:solidFill>
                <a:effectLst/>
                <a:ea typeface="微软雅黑" panose="020B0503020204020204" pitchFamily="34" charset="-122"/>
                <a:cs typeface="Times New Roman" panose="02020603050405020304" pitchFamily="18" charset="0"/>
              </a:rPr>
              <a:t>TCP/IP</a:t>
            </a: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25</a:t>
            </a:fld>
            <a:endParaRPr lang="zh-CN" altLang="en-US"/>
          </a:p>
        </p:txBody>
      </p:sp>
    </p:spTree>
    <p:extLst>
      <p:ext uri="{BB962C8B-B14F-4D97-AF65-F5344CB8AC3E}">
        <p14:creationId xmlns:p14="http://schemas.microsoft.com/office/powerpoint/2010/main" val="4051902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主库执行完一个事务，所有的从库都执行完该事务后才返回给客户端，所以全同步复制性能必然受到严重影响</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buFont typeface="Arial" panose="020B0604020202020204" pitchFamily="34" charset="0"/>
              <a:buChar char="•"/>
            </a:pPr>
            <a:r>
              <a:rPr lang="en-US" altLang="zh-CN" sz="2800" b="0" i="0" dirty="0">
                <a:solidFill>
                  <a:srgbClr val="4D4D4D"/>
                </a:solidFill>
                <a:effectLst/>
                <a:latin typeface="Microsoft YaHei" panose="020B0503020204020204" pitchFamily="34" charset="-122"/>
                <a:ea typeface="Microsoft YaHei" panose="020B0503020204020204" pitchFamily="34" charset="-122"/>
              </a:rPr>
              <a:t>MySQL</a:t>
            </a:r>
            <a:r>
              <a:rPr lang="zh-CN" altLang="en-US" sz="2800" b="0" i="0" dirty="0">
                <a:solidFill>
                  <a:srgbClr val="4D4D4D"/>
                </a:solidFill>
                <a:effectLst/>
                <a:latin typeface="Microsoft YaHei" panose="020B0503020204020204" pitchFamily="34" charset="-122"/>
                <a:ea typeface="Microsoft YaHei" panose="020B0503020204020204" pitchFamily="34" charset="-122"/>
              </a:rPr>
              <a:t>组复制是</a:t>
            </a:r>
            <a:r>
              <a:rPr lang="en-US" altLang="zh-CN" sz="2800" b="0" i="0" dirty="0">
                <a:solidFill>
                  <a:srgbClr val="4D4D4D"/>
                </a:solidFill>
                <a:effectLst/>
                <a:latin typeface="Microsoft YaHei" panose="020B0503020204020204" pitchFamily="34" charset="-122"/>
                <a:ea typeface="Microsoft YaHei" panose="020B0503020204020204" pitchFamily="34" charset="-122"/>
              </a:rPr>
              <a:t>MySQL 5.7.17</a:t>
            </a:r>
            <a:r>
              <a:rPr lang="zh-CN" altLang="en-US" sz="2800" b="0" i="0" dirty="0">
                <a:solidFill>
                  <a:srgbClr val="4D4D4D"/>
                </a:solidFill>
                <a:effectLst/>
                <a:latin typeface="Microsoft YaHei" panose="020B0503020204020204" pitchFamily="34" charset="-122"/>
                <a:ea typeface="Microsoft YaHei" panose="020B0503020204020204" pitchFamily="34" charset="-122"/>
              </a:rPr>
              <a:t>开始引入的新功能，为主从复制实现高可用功能。它支持单主模型和多主模型两种工作方式</a:t>
            </a:r>
            <a:r>
              <a:rPr lang="en-US" altLang="zh-CN" sz="2800" b="0" i="0" dirty="0">
                <a:solidFill>
                  <a:srgbClr val="4D4D4D"/>
                </a:solidFill>
                <a:effectLst/>
                <a:latin typeface="Microsoft YaHei" panose="020B0503020204020204" pitchFamily="34" charset="-122"/>
                <a:ea typeface="Microsoft YaHei" panose="020B0503020204020204" pitchFamily="34" charset="-122"/>
              </a:rPr>
              <a:t>(</a:t>
            </a:r>
            <a:r>
              <a:rPr lang="zh-CN" altLang="en-US" sz="2800" b="0" i="0" dirty="0">
                <a:solidFill>
                  <a:srgbClr val="4D4D4D"/>
                </a:solidFill>
                <a:effectLst/>
                <a:latin typeface="Microsoft YaHei" panose="020B0503020204020204" pitchFamily="34" charset="-122"/>
                <a:ea typeface="Microsoft YaHei" panose="020B0503020204020204" pitchFamily="34" charset="-122"/>
              </a:rPr>
              <a:t>默认是单主模型</a:t>
            </a:r>
            <a:r>
              <a:rPr lang="en-US" altLang="zh-CN" sz="2800" b="0" i="0" dirty="0">
                <a:solidFill>
                  <a:srgbClr val="4D4D4D"/>
                </a:solidFill>
                <a:effectLst/>
                <a:latin typeface="Microsoft YaHei" panose="020B0503020204020204" pitchFamily="34" charset="-122"/>
                <a:ea typeface="Microsoft YaHei" panose="020B0503020204020204" pitchFamily="34" charset="-122"/>
              </a:rPr>
              <a:t>)</a:t>
            </a:r>
            <a:r>
              <a:rPr lang="zh-CN" altLang="en-US" sz="2800" b="0" i="0" dirty="0">
                <a:solidFill>
                  <a:srgbClr val="4D4D4D"/>
                </a:solidFill>
                <a:effectLst/>
                <a:latin typeface="Microsoft YaHei" panose="020B0503020204020204" pitchFamily="34" charset="-122"/>
                <a:ea typeface="Microsoft YaHei" panose="020B0503020204020204" pitchFamily="34" charset="-122"/>
              </a:rPr>
              <a:t>。</a:t>
            </a:r>
          </a:p>
          <a:p>
            <a:pPr algn="l">
              <a:buFont typeface="Arial" panose="020B0604020202020204" pitchFamily="34" charset="0"/>
              <a:buChar char="•"/>
            </a:pPr>
            <a:r>
              <a:rPr lang="zh-CN" altLang="en-US" sz="2800" b="0" i="0" dirty="0">
                <a:solidFill>
                  <a:srgbClr val="4D4D4D"/>
                </a:solidFill>
                <a:effectLst/>
                <a:latin typeface="Microsoft YaHei" panose="020B0503020204020204" pitchFamily="34" charset="-122"/>
                <a:ea typeface="Microsoft YaHei" panose="020B0503020204020204" pitchFamily="34" charset="-122"/>
              </a:rPr>
              <a:t>单主模型：从复制组中众多个</a:t>
            </a:r>
            <a:r>
              <a:rPr lang="en-US" altLang="zh-CN" sz="2800" b="0" i="0" dirty="0">
                <a:solidFill>
                  <a:srgbClr val="4D4D4D"/>
                </a:solidFill>
                <a:effectLst/>
                <a:latin typeface="Microsoft YaHei" panose="020B0503020204020204" pitchFamily="34" charset="-122"/>
                <a:ea typeface="Microsoft YaHei" panose="020B0503020204020204" pitchFamily="34" charset="-122"/>
              </a:rPr>
              <a:t>MySQL</a:t>
            </a:r>
            <a:r>
              <a:rPr lang="zh-CN" altLang="en-US" sz="2800" b="0" i="0" dirty="0">
                <a:solidFill>
                  <a:srgbClr val="4D4D4D"/>
                </a:solidFill>
                <a:effectLst/>
                <a:latin typeface="Microsoft YaHei" panose="020B0503020204020204" pitchFamily="34" charset="-122"/>
                <a:ea typeface="Microsoft YaHei" panose="020B0503020204020204" pitchFamily="34" charset="-122"/>
              </a:rPr>
              <a:t>节点中自动选举一个</a:t>
            </a:r>
            <a:r>
              <a:rPr lang="en-US" altLang="zh-CN" sz="2800" b="0" i="0" dirty="0">
                <a:solidFill>
                  <a:srgbClr val="4D4D4D"/>
                </a:solidFill>
                <a:effectLst/>
                <a:latin typeface="Microsoft YaHei" panose="020B0503020204020204" pitchFamily="34" charset="-122"/>
                <a:ea typeface="Microsoft YaHei" panose="020B0503020204020204" pitchFamily="34" charset="-122"/>
              </a:rPr>
              <a:t>master</a:t>
            </a:r>
            <a:r>
              <a:rPr lang="zh-CN" altLang="en-US" sz="2800" b="0" i="0" dirty="0">
                <a:solidFill>
                  <a:srgbClr val="4D4D4D"/>
                </a:solidFill>
                <a:effectLst/>
                <a:latin typeface="Microsoft YaHei" panose="020B0503020204020204" pitchFamily="34" charset="-122"/>
                <a:ea typeface="Microsoft YaHei" panose="020B0503020204020204" pitchFamily="34" charset="-122"/>
              </a:rPr>
              <a:t>节点，只有</a:t>
            </a:r>
            <a:r>
              <a:rPr lang="en-US" altLang="zh-CN" sz="2800" b="0" i="0" dirty="0">
                <a:solidFill>
                  <a:srgbClr val="4D4D4D"/>
                </a:solidFill>
                <a:effectLst/>
                <a:latin typeface="Microsoft YaHei" panose="020B0503020204020204" pitchFamily="34" charset="-122"/>
                <a:ea typeface="Microsoft YaHei" panose="020B0503020204020204" pitchFamily="34" charset="-122"/>
              </a:rPr>
              <a:t>master</a:t>
            </a:r>
            <a:r>
              <a:rPr lang="zh-CN" altLang="en-US" sz="2800" b="0" i="0" dirty="0">
                <a:solidFill>
                  <a:srgbClr val="4D4D4D"/>
                </a:solidFill>
                <a:effectLst/>
                <a:latin typeface="Microsoft YaHei" panose="020B0503020204020204" pitchFamily="34" charset="-122"/>
                <a:ea typeface="Microsoft YaHei" panose="020B0503020204020204" pitchFamily="34" charset="-122"/>
              </a:rPr>
              <a:t>节点可以写，其他节点自动设置为</a:t>
            </a:r>
            <a:r>
              <a:rPr lang="en-US" altLang="zh-CN" sz="2800" b="0" i="0" dirty="0">
                <a:solidFill>
                  <a:srgbClr val="4D4D4D"/>
                </a:solidFill>
                <a:effectLst/>
                <a:latin typeface="Microsoft YaHei" panose="020B0503020204020204" pitchFamily="34" charset="-122"/>
                <a:ea typeface="Microsoft YaHei" panose="020B0503020204020204" pitchFamily="34" charset="-122"/>
              </a:rPr>
              <a:t>read only</a:t>
            </a:r>
            <a:r>
              <a:rPr lang="zh-CN" altLang="en-US" sz="2800" b="0" i="0" dirty="0">
                <a:solidFill>
                  <a:srgbClr val="4D4D4D"/>
                </a:solidFill>
                <a:effectLst/>
                <a:latin typeface="Microsoft YaHei" panose="020B0503020204020204" pitchFamily="34" charset="-122"/>
                <a:ea typeface="Microsoft YaHei" panose="020B0503020204020204" pitchFamily="34" charset="-122"/>
              </a:rPr>
              <a:t>。当</a:t>
            </a:r>
            <a:r>
              <a:rPr lang="en-US" altLang="zh-CN" sz="2800" b="0" i="0" dirty="0">
                <a:solidFill>
                  <a:srgbClr val="4D4D4D"/>
                </a:solidFill>
                <a:effectLst/>
                <a:latin typeface="Microsoft YaHei" panose="020B0503020204020204" pitchFamily="34" charset="-122"/>
                <a:ea typeface="Microsoft YaHei" panose="020B0503020204020204" pitchFamily="34" charset="-122"/>
              </a:rPr>
              <a:t>master</a:t>
            </a:r>
            <a:r>
              <a:rPr lang="zh-CN" altLang="en-US" sz="2800" b="0" i="0" dirty="0">
                <a:solidFill>
                  <a:srgbClr val="4D4D4D"/>
                </a:solidFill>
                <a:effectLst/>
                <a:latin typeface="Microsoft YaHei" panose="020B0503020204020204" pitchFamily="34" charset="-122"/>
                <a:ea typeface="Microsoft YaHei" panose="020B0503020204020204" pitchFamily="34" charset="-122"/>
              </a:rPr>
              <a:t>节点故障时，会自动选举一个新的</a:t>
            </a:r>
            <a:r>
              <a:rPr lang="en-US" altLang="zh-CN" sz="2800" b="0" i="0" dirty="0">
                <a:solidFill>
                  <a:srgbClr val="4D4D4D"/>
                </a:solidFill>
                <a:effectLst/>
                <a:latin typeface="Microsoft YaHei" panose="020B0503020204020204" pitchFamily="34" charset="-122"/>
                <a:ea typeface="Microsoft YaHei" panose="020B0503020204020204" pitchFamily="34" charset="-122"/>
              </a:rPr>
              <a:t>master</a:t>
            </a:r>
            <a:r>
              <a:rPr lang="zh-CN" altLang="en-US" sz="2800" b="0" i="0" dirty="0">
                <a:solidFill>
                  <a:srgbClr val="4D4D4D"/>
                </a:solidFill>
                <a:effectLst/>
                <a:latin typeface="Microsoft YaHei" panose="020B0503020204020204" pitchFamily="34" charset="-122"/>
                <a:ea typeface="Microsoft YaHei" panose="020B0503020204020204" pitchFamily="34" charset="-122"/>
              </a:rPr>
              <a:t>节点，选举成功后，它将设置为可写，其他</a:t>
            </a:r>
            <a:r>
              <a:rPr lang="en-US" altLang="zh-CN" sz="2800" b="0" i="0" dirty="0">
                <a:solidFill>
                  <a:srgbClr val="4D4D4D"/>
                </a:solidFill>
                <a:effectLst/>
                <a:latin typeface="Microsoft YaHei" panose="020B0503020204020204" pitchFamily="34" charset="-122"/>
                <a:ea typeface="Microsoft YaHei" panose="020B0503020204020204" pitchFamily="34" charset="-122"/>
              </a:rPr>
              <a:t>slave</a:t>
            </a:r>
            <a:r>
              <a:rPr lang="zh-CN" altLang="en-US" sz="2800" b="0" i="0" dirty="0">
                <a:solidFill>
                  <a:srgbClr val="4D4D4D"/>
                </a:solidFill>
                <a:effectLst/>
                <a:latin typeface="Microsoft YaHei" panose="020B0503020204020204" pitchFamily="34" charset="-122"/>
                <a:ea typeface="Microsoft YaHei" panose="020B0503020204020204" pitchFamily="34" charset="-122"/>
              </a:rPr>
              <a:t>将指向这个新的</a:t>
            </a:r>
            <a:r>
              <a:rPr lang="en-US" altLang="zh-CN" sz="2800" b="0" i="0" dirty="0">
                <a:solidFill>
                  <a:srgbClr val="4D4D4D"/>
                </a:solidFill>
                <a:effectLst/>
                <a:latin typeface="Microsoft YaHei" panose="020B0503020204020204" pitchFamily="34" charset="-122"/>
                <a:ea typeface="Microsoft YaHei" panose="020B0503020204020204" pitchFamily="34" charset="-122"/>
              </a:rPr>
              <a:t>master</a:t>
            </a:r>
            <a:r>
              <a:rPr lang="zh-CN" altLang="en-US" sz="2800" b="0" i="0" dirty="0">
                <a:solidFill>
                  <a:srgbClr val="4D4D4D"/>
                </a:solidFill>
                <a:effectLst/>
                <a:latin typeface="Microsoft YaHei" panose="020B0503020204020204" pitchFamily="34" charset="-122"/>
                <a:ea typeface="Microsoft YaHei" panose="020B0503020204020204" pitchFamily="34" charset="-122"/>
              </a:rPr>
              <a:t>。</a:t>
            </a:r>
          </a:p>
          <a:p>
            <a:pPr algn="l">
              <a:buFont typeface="Arial" panose="020B0604020202020204" pitchFamily="34" charset="0"/>
              <a:buChar char="•"/>
            </a:pPr>
            <a:r>
              <a:rPr lang="zh-CN" altLang="en-US" sz="2800" b="0" i="0" dirty="0">
                <a:solidFill>
                  <a:srgbClr val="4D4D4D"/>
                </a:solidFill>
                <a:effectLst/>
                <a:latin typeface="Microsoft YaHei" panose="020B0503020204020204" pitchFamily="34" charset="-122"/>
                <a:ea typeface="Microsoft YaHei" panose="020B0503020204020204" pitchFamily="34" charset="-122"/>
              </a:rPr>
              <a:t>多主模型：复制组中的任何一个节点都可以写，因此没有</a:t>
            </a:r>
            <a:r>
              <a:rPr lang="en-US" altLang="zh-CN" sz="2800" b="0" i="0" dirty="0">
                <a:solidFill>
                  <a:srgbClr val="4D4D4D"/>
                </a:solidFill>
                <a:effectLst/>
                <a:latin typeface="Microsoft YaHei" panose="020B0503020204020204" pitchFamily="34" charset="-122"/>
                <a:ea typeface="Microsoft YaHei" panose="020B0503020204020204" pitchFamily="34" charset="-122"/>
              </a:rPr>
              <a:t>master</a:t>
            </a:r>
            <a:r>
              <a:rPr lang="zh-CN" altLang="en-US" sz="2800" b="0" i="0" dirty="0">
                <a:solidFill>
                  <a:srgbClr val="4D4D4D"/>
                </a:solidFill>
                <a:effectLst/>
                <a:latin typeface="Microsoft YaHei" panose="020B0503020204020204" pitchFamily="34" charset="-122"/>
                <a:ea typeface="Microsoft YaHei" panose="020B0503020204020204" pitchFamily="34" charset="-122"/>
              </a:rPr>
              <a:t>和</a:t>
            </a:r>
            <a:r>
              <a:rPr lang="en-US" altLang="zh-CN" sz="2800" b="0" i="0" dirty="0">
                <a:solidFill>
                  <a:srgbClr val="4D4D4D"/>
                </a:solidFill>
                <a:effectLst/>
                <a:latin typeface="Microsoft YaHei" panose="020B0503020204020204" pitchFamily="34" charset="-122"/>
                <a:ea typeface="Microsoft YaHei" panose="020B0503020204020204" pitchFamily="34" charset="-122"/>
              </a:rPr>
              <a:t>slave</a:t>
            </a:r>
            <a:r>
              <a:rPr lang="zh-CN" altLang="en-US" sz="2800" b="0" i="0" dirty="0">
                <a:solidFill>
                  <a:srgbClr val="4D4D4D"/>
                </a:solidFill>
                <a:effectLst/>
                <a:latin typeface="Microsoft YaHei" panose="020B0503020204020204" pitchFamily="34" charset="-122"/>
                <a:ea typeface="Microsoft YaHei" panose="020B0503020204020204" pitchFamily="34" charset="-122"/>
              </a:rPr>
              <a:t>的概念，只要突然故障的节点数量不太多，这个多主模型就能继续可用</a:t>
            </a:r>
          </a:p>
          <a:p>
            <a:pPr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26</a:t>
            </a:fld>
            <a:endParaRPr lang="zh-CN" altLang="en-US"/>
          </a:p>
        </p:txBody>
      </p:sp>
    </p:spTree>
    <p:extLst>
      <p:ext uri="{BB962C8B-B14F-4D97-AF65-F5344CB8AC3E}">
        <p14:creationId xmlns:p14="http://schemas.microsoft.com/office/powerpoint/2010/main" val="1359399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C30FE9D-B010-AC49-AE1B-D9D5672BF00B}" type="slidenum">
              <a:rPr kumimoji="1" lang="zh-CN" altLang="en-US" smtClean="0"/>
              <a:t>27</a:t>
            </a:fld>
            <a:endParaRPr kumimoji="1" lang="zh-CN" altLang="en-US"/>
          </a:p>
        </p:txBody>
      </p:sp>
    </p:spTree>
    <p:extLst>
      <p:ext uri="{BB962C8B-B14F-4D97-AF65-F5344CB8AC3E}">
        <p14:creationId xmlns:p14="http://schemas.microsoft.com/office/powerpoint/2010/main" val="1867381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b="0" i="0" dirty="0">
                <a:solidFill>
                  <a:srgbClr val="000000"/>
                </a:solidFill>
                <a:effectLst/>
                <a:latin typeface="Source Code Pro"/>
              </a:rPr>
              <a:t>1 </a:t>
            </a:r>
            <a:r>
              <a:rPr lang="zh-CN" altLang="en-US" b="0" i="0" dirty="0">
                <a:solidFill>
                  <a:srgbClr val="000000"/>
                </a:solidFill>
                <a:effectLst/>
                <a:latin typeface="Source Code Pro"/>
              </a:rPr>
              <a:t>从宕机崩溃的</a:t>
            </a:r>
            <a:r>
              <a:rPr lang="en-US" altLang="zh-CN" b="0" i="0" dirty="0">
                <a:solidFill>
                  <a:srgbClr val="000000"/>
                </a:solidFill>
                <a:effectLst/>
                <a:latin typeface="Source Code Pro"/>
              </a:rPr>
              <a:t>master</a:t>
            </a:r>
            <a:r>
              <a:rPr lang="zh-CN" altLang="en-US" b="0" i="0" dirty="0">
                <a:solidFill>
                  <a:srgbClr val="000000"/>
                </a:solidFill>
                <a:effectLst/>
                <a:latin typeface="Source Code Pro"/>
              </a:rPr>
              <a:t>保存二进制日志事件（</a:t>
            </a:r>
            <a:r>
              <a:rPr lang="en-US" altLang="zh-CN" b="0" i="0" dirty="0" err="1">
                <a:solidFill>
                  <a:srgbClr val="000000"/>
                </a:solidFill>
                <a:effectLst/>
                <a:latin typeface="Source Code Pro"/>
              </a:rPr>
              <a:t>binlog</a:t>
            </a:r>
            <a:r>
              <a:rPr lang="en-US" altLang="zh-CN" b="0" i="0" dirty="0">
                <a:solidFill>
                  <a:srgbClr val="000000"/>
                </a:solidFill>
                <a:effectLst/>
                <a:latin typeface="Source Code Pro"/>
              </a:rPr>
              <a:t> events</a:t>
            </a:r>
            <a:r>
              <a:rPr lang="zh-CN" altLang="en-US" b="0" i="0" dirty="0">
                <a:solidFill>
                  <a:srgbClr val="000000"/>
                </a:solidFill>
                <a:effectLst/>
                <a:latin typeface="Source Code Pro"/>
              </a:rPr>
              <a:t>）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2 </a:t>
            </a:r>
            <a:r>
              <a:rPr lang="zh-CN" altLang="en-US" b="0" i="0" dirty="0">
                <a:solidFill>
                  <a:srgbClr val="000000"/>
                </a:solidFill>
                <a:effectLst/>
                <a:latin typeface="Source Code Pro"/>
              </a:rPr>
              <a:t>识别含有最新更新的</a:t>
            </a:r>
            <a:r>
              <a:rPr lang="en-US" altLang="zh-CN" b="0" i="0" dirty="0">
                <a:solidFill>
                  <a:srgbClr val="000000"/>
                </a:solidFill>
                <a:effectLst/>
                <a:latin typeface="Source Code Pro"/>
              </a:rPr>
              <a:t>slave </a:t>
            </a:r>
          </a:p>
          <a:p>
            <a:r>
              <a:rPr lang="en-US" altLang="zh-CN" b="0" i="0" dirty="0">
                <a:solidFill>
                  <a:srgbClr val="000000"/>
                </a:solidFill>
                <a:effectLst/>
                <a:latin typeface="Source Code Pro"/>
              </a:rPr>
              <a:t>3 </a:t>
            </a:r>
            <a:r>
              <a:rPr lang="zh-CN" altLang="en-US" b="0" i="0" dirty="0">
                <a:solidFill>
                  <a:srgbClr val="000000"/>
                </a:solidFill>
                <a:effectLst/>
                <a:latin typeface="Source Code Pro"/>
              </a:rPr>
              <a:t>应用差异的中继日志（</a:t>
            </a:r>
            <a:r>
              <a:rPr lang="en-US" altLang="zh-CN" b="0" i="0" dirty="0">
                <a:solidFill>
                  <a:srgbClr val="000000"/>
                </a:solidFill>
                <a:effectLst/>
                <a:latin typeface="Source Code Pro"/>
              </a:rPr>
              <a:t>relay log</a:t>
            </a:r>
            <a:r>
              <a:rPr lang="zh-CN" altLang="en-US" b="0" i="0" dirty="0">
                <a:solidFill>
                  <a:srgbClr val="000000"/>
                </a:solidFill>
                <a:effectLst/>
                <a:latin typeface="Source Code Pro"/>
              </a:rPr>
              <a:t>）到其他的</a:t>
            </a:r>
            <a:r>
              <a:rPr lang="en-US" altLang="zh-CN" b="0" i="0" dirty="0">
                <a:solidFill>
                  <a:srgbClr val="000000"/>
                </a:solidFill>
                <a:effectLst/>
                <a:latin typeface="Source Code Pro"/>
              </a:rPr>
              <a:t>slave </a:t>
            </a:r>
          </a:p>
          <a:p>
            <a:r>
              <a:rPr lang="en-US" altLang="zh-CN" b="0" i="0" dirty="0">
                <a:solidFill>
                  <a:srgbClr val="000000"/>
                </a:solidFill>
                <a:effectLst/>
                <a:latin typeface="Source Code Pro"/>
              </a:rPr>
              <a:t>4 </a:t>
            </a:r>
            <a:r>
              <a:rPr lang="zh-CN" altLang="en-US" b="0" i="0" dirty="0">
                <a:solidFill>
                  <a:srgbClr val="000000"/>
                </a:solidFill>
                <a:effectLst/>
                <a:latin typeface="Source Code Pro"/>
              </a:rPr>
              <a:t>应用从</a:t>
            </a:r>
            <a:r>
              <a:rPr lang="en-US" altLang="zh-CN" b="0" i="0" dirty="0">
                <a:solidFill>
                  <a:srgbClr val="000000"/>
                </a:solidFill>
                <a:effectLst/>
                <a:latin typeface="Source Code Pro"/>
              </a:rPr>
              <a:t>master</a:t>
            </a:r>
            <a:r>
              <a:rPr lang="zh-CN" altLang="en-US" b="0" i="0" dirty="0">
                <a:solidFill>
                  <a:srgbClr val="000000"/>
                </a:solidFill>
                <a:effectLst/>
                <a:latin typeface="Source Code Pro"/>
              </a:rPr>
              <a:t>保存的二进制日志事件（</a:t>
            </a:r>
            <a:r>
              <a:rPr lang="en-US" altLang="zh-CN" b="0" i="0" dirty="0" err="1">
                <a:solidFill>
                  <a:srgbClr val="000000"/>
                </a:solidFill>
                <a:effectLst/>
                <a:latin typeface="Source Code Pro"/>
              </a:rPr>
              <a:t>binlog</a:t>
            </a:r>
            <a:r>
              <a:rPr lang="en-US" altLang="zh-CN" b="0" i="0" dirty="0">
                <a:solidFill>
                  <a:srgbClr val="000000"/>
                </a:solidFill>
                <a:effectLst/>
                <a:latin typeface="Source Code Pro"/>
              </a:rPr>
              <a:t> events</a:t>
            </a:r>
            <a:r>
              <a:rPr lang="zh-CN" altLang="en-US" b="0" i="0" dirty="0">
                <a:solidFill>
                  <a:srgbClr val="000000"/>
                </a:solidFill>
                <a:effectLst/>
                <a:latin typeface="Source Code Pro"/>
              </a:rPr>
              <a:t>）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5 </a:t>
            </a:r>
            <a:r>
              <a:rPr lang="zh-CN" altLang="en-US" b="0" i="0" dirty="0">
                <a:solidFill>
                  <a:srgbClr val="000000"/>
                </a:solidFill>
                <a:effectLst/>
                <a:latin typeface="Source Code Pro"/>
              </a:rPr>
              <a:t>提升一个</a:t>
            </a:r>
            <a:r>
              <a:rPr lang="en-US" altLang="zh-CN" b="0" i="0" dirty="0">
                <a:solidFill>
                  <a:srgbClr val="000000"/>
                </a:solidFill>
                <a:effectLst/>
                <a:latin typeface="Source Code Pro"/>
              </a:rPr>
              <a:t>slave</a:t>
            </a:r>
            <a:r>
              <a:rPr lang="zh-CN" altLang="en-US" b="0" i="0" dirty="0">
                <a:solidFill>
                  <a:srgbClr val="000000"/>
                </a:solidFill>
                <a:effectLst/>
                <a:latin typeface="Source Code Pro"/>
              </a:rPr>
              <a:t>为新的</a:t>
            </a:r>
            <a:r>
              <a:rPr lang="en-US" altLang="zh-CN" b="0" i="0" dirty="0">
                <a:solidFill>
                  <a:srgbClr val="000000"/>
                </a:solidFill>
                <a:effectLst/>
                <a:latin typeface="Source Code Pro"/>
              </a:rPr>
              <a:t>master </a:t>
            </a:r>
          </a:p>
          <a:p>
            <a:r>
              <a:rPr lang="en-US" altLang="zh-CN" b="0" i="0" dirty="0">
                <a:solidFill>
                  <a:srgbClr val="000000"/>
                </a:solidFill>
                <a:effectLst/>
                <a:latin typeface="Source Code Pro"/>
              </a:rPr>
              <a:t>6 </a:t>
            </a:r>
            <a:r>
              <a:rPr lang="zh-CN" altLang="en-US" b="0" i="0" dirty="0">
                <a:solidFill>
                  <a:srgbClr val="000000"/>
                </a:solidFill>
                <a:effectLst/>
                <a:latin typeface="Source Code Pro"/>
              </a:rPr>
              <a:t>使其他的</a:t>
            </a:r>
            <a:r>
              <a:rPr lang="en-US" altLang="zh-CN" b="0" i="0" dirty="0">
                <a:solidFill>
                  <a:srgbClr val="000000"/>
                </a:solidFill>
                <a:effectLst/>
                <a:latin typeface="Source Code Pro"/>
              </a:rPr>
              <a:t>slave</a:t>
            </a:r>
            <a:r>
              <a:rPr lang="zh-CN" altLang="en-US" b="0" i="0" dirty="0">
                <a:solidFill>
                  <a:srgbClr val="000000"/>
                </a:solidFill>
                <a:effectLst/>
                <a:latin typeface="Source Code Pro"/>
              </a:rPr>
              <a:t>连接新的</a:t>
            </a:r>
            <a:r>
              <a:rPr lang="en-US" altLang="zh-CN" b="0" i="0" dirty="0">
                <a:solidFill>
                  <a:srgbClr val="000000"/>
                </a:solidFill>
                <a:effectLst/>
                <a:latin typeface="Source Code Pro"/>
              </a:rPr>
              <a:t>master</a:t>
            </a:r>
            <a:r>
              <a:rPr lang="zh-CN" altLang="en-US" b="0" i="0" dirty="0">
                <a:solidFill>
                  <a:srgbClr val="000000"/>
                </a:solidFill>
                <a:effectLst/>
                <a:latin typeface="Source Code Pro"/>
              </a:rPr>
              <a:t>进行复制 </a:t>
            </a: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28</a:t>
            </a:fld>
            <a:endParaRPr lang="zh-CN" altLang="en-US"/>
          </a:p>
        </p:txBody>
      </p:sp>
    </p:spTree>
    <p:extLst>
      <p:ext uri="{BB962C8B-B14F-4D97-AF65-F5344CB8AC3E}">
        <p14:creationId xmlns:p14="http://schemas.microsoft.com/office/powerpoint/2010/main" val="3836054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solidFill>
                  <a:srgbClr val="444444"/>
                </a:solidFill>
                <a:effectLst/>
                <a:latin typeface="Helvetica Neue"/>
              </a:rPr>
              <a:t>备份就是为了防止原数据丢失，保证数据的安全。当数据库因为某些原因造成部分或者全部数据丢失后，备份文件可以帮我们找回丢失的数据。因此，数据备份是很重要的工作。</a:t>
            </a:r>
            <a:br>
              <a:rPr lang="zh-CN" altLang="en-US" dirty="0"/>
            </a:br>
            <a:endParaRPr lang="en-US" altLang="zh-CN" dirty="0"/>
          </a:p>
          <a:p>
            <a:pPr algn="l">
              <a:buFont typeface="Arial" panose="020B0604020202020204" pitchFamily="34" charset="0"/>
              <a:buNone/>
            </a:pPr>
            <a:r>
              <a:rPr lang="zh-CN" altLang="en-US" b="0" i="0" dirty="0">
                <a:solidFill>
                  <a:srgbClr val="444444"/>
                </a:solidFill>
                <a:effectLst/>
                <a:latin typeface="Helvetica Neue"/>
              </a:rPr>
              <a:t>数据丢失应用场景：人为操作失误造成某些数据被误操作</a:t>
            </a:r>
          </a:p>
          <a:p>
            <a:pPr algn="l">
              <a:buFont typeface="Arial" panose="020B0604020202020204" pitchFamily="34" charset="0"/>
              <a:buChar char="•"/>
            </a:pPr>
            <a:r>
              <a:rPr lang="zh-CN" altLang="en-US" b="0" i="0" dirty="0">
                <a:solidFill>
                  <a:srgbClr val="444444"/>
                </a:solidFill>
                <a:effectLst/>
                <a:latin typeface="Helvetica Neue"/>
              </a:rPr>
              <a:t>软件 </a:t>
            </a:r>
            <a:r>
              <a:rPr lang="en-US" altLang="zh-CN" b="0" i="0" dirty="0">
                <a:solidFill>
                  <a:srgbClr val="444444"/>
                </a:solidFill>
                <a:effectLst/>
                <a:latin typeface="Helvetica Neue"/>
              </a:rPr>
              <a:t>BUG </a:t>
            </a:r>
            <a:r>
              <a:rPr lang="zh-CN" altLang="en-US" b="0" i="0" dirty="0">
                <a:solidFill>
                  <a:srgbClr val="444444"/>
                </a:solidFill>
                <a:effectLst/>
                <a:latin typeface="Helvetica Neue"/>
              </a:rPr>
              <a:t>造成部分数据或全部数据丢失</a:t>
            </a:r>
          </a:p>
          <a:p>
            <a:pPr algn="l">
              <a:buFont typeface="Arial" panose="020B0604020202020204" pitchFamily="34" charset="0"/>
              <a:buChar char="•"/>
            </a:pPr>
            <a:r>
              <a:rPr lang="zh-CN" altLang="en-US" b="0" i="0" dirty="0">
                <a:solidFill>
                  <a:srgbClr val="444444"/>
                </a:solidFill>
                <a:effectLst/>
                <a:latin typeface="Helvetica Neue"/>
              </a:rPr>
              <a:t>硬件故障造成数据库部分数据或全部数据丢失</a:t>
            </a:r>
          </a:p>
          <a:p>
            <a:pPr algn="l">
              <a:buFont typeface="Arial" panose="020B0604020202020204" pitchFamily="34" charset="0"/>
              <a:buChar char="•"/>
            </a:pPr>
            <a:r>
              <a:rPr lang="zh-CN" altLang="en-US" b="0" i="0" dirty="0">
                <a:solidFill>
                  <a:srgbClr val="444444"/>
                </a:solidFill>
                <a:effectLst/>
                <a:latin typeface="Helvetica Neue"/>
              </a:rPr>
              <a:t>安全漏洞被入侵数据恶意破坏</a:t>
            </a:r>
          </a:p>
          <a:p>
            <a:pPr algn="l">
              <a:buFont typeface="Arial" panose="020B0604020202020204" pitchFamily="34" charset="0"/>
              <a:buNone/>
            </a:pPr>
            <a:br>
              <a:rPr lang="zh-CN" altLang="en-US" dirty="0"/>
            </a:br>
            <a:r>
              <a:rPr lang="zh-CN" altLang="en-US" b="0" i="0" dirty="0">
                <a:solidFill>
                  <a:srgbClr val="444444"/>
                </a:solidFill>
                <a:effectLst/>
                <a:latin typeface="Helvetica Neue"/>
              </a:rPr>
              <a:t>非数据丢失应用场景：特殊应用场景下基于时间点的数据恢复</a:t>
            </a:r>
          </a:p>
          <a:p>
            <a:pPr algn="l">
              <a:buFont typeface="Arial" panose="020B0604020202020204" pitchFamily="34" charset="0"/>
              <a:buChar char="•"/>
            </a:pPr>
            <a:r>
              <a:rPr lang="zh-CN" altLang="en-US" b="0" i="0" dirty="0">
                <a:solidFill>
                  <a:srgbClr val="444444"/>
                </a:solidFill>
                <a:effectLst/>
                <a:latin typeface="Helvetica Neue"/>
              </a:rPr>
              <a:t>开发测试环境数据库搭建</a:t>
            </a:r>
          </a:p>
          <a:p>
            <a:pPr algn="l">
              <a:buFont typeface="Arial" panose="020B0604020202020204" pitchFamily="34" charset="0"/>
              <a:buChar char="•"/>
            </a:pPr>
            <a:r>
              <a:rPr lang="zh-CN" altLang="en-US" b="0" i="0" dirty="0">
                <a:solidFill>
                  <a:srgbClr val="444444"/>
                </a:solidFill>
                <a:effectLst/>
                <a:latin typeface="Helvetica Neue"/>
              </a:rPr>
              <a:t>相同数据库的新环境搭建</a:t>
            </a:r>
          </a:p>
          <a:p>
            <a:pPr algn="l">
              <a:buFont typeface="Arial" panose="020B0604020202020204" pitchFamily="34" charset="0"/>
              <a:buChar char="•"/>
            </a:pPr>
            <a:r>
              <a:rPr lang="zh-CN" altLang="en-US" b="0" i="0" dirty="0">
                <a:solidFill>
                  <a:srgbClr val="444444"/>
                </a:solidFill>
                <a:effectLst/>
                <a:latin typeface="Helvetica Neue"/>
              </a:rPr>
              <a:t>数据库或者数据迁移</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C30FE9D-B010-AC49-AE1B-D9D5672BF00B}" type="slidenum">
              <a:rPr kumimoji="1" lang="zh-CN" altLang="en-US" smtClean="0"/>
              <a:t>29</a:t>
            </a:fld>
            <a:endParaRPr kumimoji="1" lang="zh-CN" altLang="en-US"/>
          </a:p>
        </p:txBody>
      </p:sp>
    </p:spTree>
    <p:extLst>
      <p:ext uri="{BB962C8B-B14F-4D97-AF65-F5344CB8AC3E}">
        <p14:creationId xmlns:p14="http://schemas.microsoft.com/office/powerpoint/2010/main" val="487048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C30FE9D-B010-AC49-AE1B-D9D5672BF00B}" type="slidenum">
              <a:rPr kumimoji="1" lang="zh-CN" altLang="en-US" smtClean="0"/>
              <a:t>3</a:t>
            </a:fld>
            <a:endParaRPr kumimoji="1" lang="zh-CN" altLang="en-US"/>
          </a:p>
        </p:txBody>
      </p:sp>
    </p:spTree>
    <p:extLst>
      <p:ext uri="{BB962C8B-B14F-4D97-AF65-F5344CB8AC3E}">
        <p14:creationId xmlns:p14="http://schemas.microsoft.com/office/powerpoint/2010/main" val="1521618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30</a:t>
            </a:fld>
            <a:endParaRPr lang="zh-CN" altLang="en-US"/>
          </a:p>
        </p:txBody>
      </p:sp>
    </p:spTree>
    <p:extLst>
      <p:ext uri="{BB962C8B-B14F-4D97-AF65-F5344CB8AC3E}">
        <p14:creationId xmlns:p14="http://schemas.microsoft.com/office/powerpoint/2010/main" val="1102636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31</a:t>
            </a:fld>
            <a:endParaRPr lang="zh-CN" altLang="en-US"/>
          </a:p>
        </p:txBody>
      </p:sp>
    </p:spTree>
    <p:extLst>
      <p:ext uri="{BB962C8B-B14F-4D97-AF65-F5344CB8AC3E}">
        <p14:creationId xmlns:p14="http://schemas.microsoft.com/office/powerpoint/2010/main" val="3697120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32</a:t>
            </a:fld>
            <a:endParaRPr lang="zh-CN" altLang="en-US"/>
          </a:p>
        </p:txBody>
      </p:sp>
    </p:spTree>
    <p:extLst>
      <p:ext uri="{BB962C8B-B14F-4D97-AF65-F5344CB8AC3E}">
        <p14:creationId xmlns:p14="http://schemas.microsoft.com/office/powerpoint/2010/main" val="1914809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buFont typeface="+mj-lt"/>
              <a:buAutoNum type="arabicPeriod"/>
            </a:pP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在启动后，会先</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fork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一个进程，启动</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进程，然后就等待</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备份完</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ibd</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数据文件；</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在备份</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InnoDB</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相关数据时，是有</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2</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种线程的，</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种是</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redo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拷贝线程，负责拷贝</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redo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1</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种是</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ibd</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拷贝线程，负责拷贝</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ibd</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redo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拷贝线程只有一个，在</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ibd</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拷贝线程之前启动，在</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ibd</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线程结束后结束。</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进程开始执行后，先启动</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redo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拷贝线程，从最新的 </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checkpoint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点开始顺序拷贝</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redo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日志；然后再启动</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ibd</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数据拷贝线程，在</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ibd</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过程中，</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进程一直处于等待状态（等待文件被创建）。</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拷贝完成</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idb</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后，通知</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（通过创建文件），同时自己进入等待（</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redo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线程仍然继续拷贝）</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收到</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通知后，执行</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FLUSH TABLES WITH READ LOCK (FTWRL)</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，取得一致性位点，然后开始备份非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InnoDB</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文件（包括</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frm</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MYD</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MYI</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CSV</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opt</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par</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等）</a:t>
            </a:r>
            <a:endPar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当</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拷贝完所有非</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InnoDB</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表文件后，通知</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（通过删文件） ，同时自己进入等待（等待另一个文件被创建）；</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收到</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备份完非</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InnoDB</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通知后，就停止</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redo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拷贝线程，然后通知</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redo log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拷贝完成（通过创建文件）；</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收到</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redo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备份完成通知后，就开始解锁，执行</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UNLOCK TABLES</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最后</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进程各自完成收尾工作，如资源的释放、写备份元数据信息等，</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innobackupex</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等待</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800" kern="100" dirty="0" err="1">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xtrabackup</a:t>
            </a:r>
            <a:r>
              <a:rPr lang="en-US"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子进程结束后退出。</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33</a:t>
            </a:fld>
            <a:endParaRPr lang="zh-CN" altLang="en-US"/>
          </a:p>
        </p:txBody>
      </p:sp>
    </p:spTree>
    <p:extLst>
      <p:ext uri="{BB962C8B-B14F-4D97-AF65-F5344CB8AC3E}">
        <p14:creationId xmlns:p14="http://schemas.microsoft.com/office/powerpoint/2010/main" val="513168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C30FE9D-B010-AC49-AE1B-D9D5672BF00B}" type="slidenum">
              <a:rPr kumimoji="1" lang="zh-CN" altLang="en-US" smtClean="0"/>
              <a:t>4</a:t>
            </a:fld>
            <a:endParaRPr kumimoji="1" lang="zh-CN" altLang="en-US"/>
          </a:p>
        </p:txBody>
      </p:sp>
    </p:spTree>
    <p:extLst>
      <p:ext uri="{BB962C8B-B14F-4D97-AF65-F5344CB8AC3E}">
        <p14:creationId xmlns:p14="http://schemas.microsoft.com/office/powerpoint/2010/main" val="448358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05050"/>
                </a:solidFill>
                <a:effectLst/>
                <a:latin typeface="Lucida Grande"/>
              </a:rPr>
              <a:t>连接器作用：</a:t>
            </a:r>
            <a:r>
              <a:rPr lang="en-US" altLang="zh-CN" b="0" i="0" dirty="0">
                <a:solidFill>
                  <a:srgbClr val="505050"/>
                </a:solidFill>
                <a:effectLst/>
                <a:latin typeface="Lucida Grande"/>
              </a:rPr>
              <a:t>MySQL</a:t>
            </a:r>
            <a:r>
              <a:rPr lang="zh-CN" altLang="en-US" b="0" i="0" dirty="0">
                <a:solidFill>
                  <a:srgbClr val="505050"/>
                </a:solidFill>
                <a:effectLst/>
                <a:latin typeface="Lucida Grande"/>
              </a:rPr>
              <a:t>客户端和服务端建立连接，获取当前连接用户的权限</a:t>
            </a:r>
            <a:endParaRPr lang="en-US" altLang="zh-CN" b="0" i="0" dirty="0">
              <a:solidFill>
                <a:srgbClr val="505050"/>
              </a:solidFill>
              <a:effectLst/>
              <a:latin typeface="Lucida Grande"/>
            </a:endParaRPr>
          </a:p>
          <a:p>
            <a:r>
              <a:rPr lang="en-US" altLang="zh-CN" b="0" i="0" dirty="0">
                <a:solidFill>
                  <a:srgbClr val="505050"/>
                </a:solidFill>
                <a:effectLst/>
                <a:latin typeface="Lucida Grande"/>
              </a:rPr>
              <a:t>----------------------------------------------------------------------------------------------</a:t>
            </a:r>
          </a:p>
          <a:p>
            <a:r>
              <a:rPr lang="zh-CN" altLang="en-US" b="0" i="0" dirty="0">
                <a:solidFill>
                  <a:srgbClr val="505050"/>
                </a:solidFill>
                <a:effectLst/>
                <a:latin typeface="Lucida Grande"/>
              </a:rPr>
              <a:t>查询缓存主要的作用是为了提升查询的效率，缓存以</a:t>
            </a:r>
            <a:r>
              <a:rPr lang="en-US" altLang="zh-CN" b="0" i="0" dirty="0">
                <a:solidFill>
                  <a:srgbClr val="505050"/>
                </a:solidFill>
                <a:effectLst/>
                <a:latin typeface="Lucida Grande"/>
              </a:rPr>
              <a:t>key</a:t>
            </a:r>
            <a:r>
              <a:rPr lang="zh-CN" altLang="en-US" b="0" i="0" dirty="0">
                <a:solidFill>
                  <a:srgbClr val="505050"/>
                </a:solidFill>
                <a:effectLst/>
                <a:latin typeface="Lucida Grande"/>
              </a:rPr>
              <a:t>和</a:t>
            </a:r>
            <a:r>
              <a:rPr lang="en-US" altLang="zh-CN" b="0" i="0" dirty="0">
                <a:solidFill>
                  <a:srgbClr val="505050"/>
                </a:solidFill>
                <a:effectLst/>
                <a:latin typeface="Lucida Grande"/>
              </a:rPr>
              <a:t>value</a:t>
            </a:r>
            <a:r>
              <a:rPr lang="zh-CN" altLang="en-US" b="0" i="0" dirty="0">
                <a:solidFill>
                  <a:srgbClr val="505050"/>
                </a:solidFill>
                <a:effectLst/>
                <a:latin typeface="Lucida Grande"/>
              </a:rPr>
              <a:t>的哈希表形式存储，</a:t>
            </a:r>
            <a:r>
              <a:rPr lang="en-US" altLang="zh-CN" b="0" i="0" dirty="0">
                <a:solidFill>
                  <a:srgbClr val="505050"/>
                </a:solidFill>
                <a:effectLst/>
                <a:latin typeface="Lucida Grande"/>
              </a:rPr>
              <a:t>key</a:t>
            </a:r>
            <a:r>
              <a:rPr lang="zh-CN" altLang="en-US" b="0" i="0" dirty="0">
                <a:solidFill>
                  <a:srgbClr val="505050"/>
                </a:solidFill>
                <a:effectLst/>
                <a:latin typeface="Lucida Grande"/>
              </a:rPr>
              <a:t>是具体的</a:t>
            </a:r>
            <a:r>
              <a:rPr lang="en-US" altLang="zh-CN" b="0" i="0" dirty="0" err="1">
                <a:solidFill>
                  <a:srgbClr val="505050"/>
                </a:solidFill>
                <a:effectLst/>
                <a:latin typeface="Lucida Grande"/>
              </a:rPr>
              <a:t>sql</a:t>
            </a:r>
            <a:r>
              <a:rPr lang="zh-CN" altLang="en-US" b="0" i="0" dirty="0">
                <a:solidFill>
                  <a:srgbClr val="505050"/>
                </a:solidFill>
                <a:effectLst/>
                <a:latin typeface="Lucida Grande"/>
              </a:rPr>
              <a:t>语句，</a:t>
            </a:r>
            <a:r>
              <a:rPr lang="en-US" altLang="zh-CN" b="0" i="0" dirty="0">
                <a:solidFill>
                  <a:srgbClr val="505050"/>
                </a:solidFill>
                <a:effectLst/>
                <a:latin typeface="Lucida Grande"/>
              </a:rPr>
              <a:t>value</a:t>
            </a:r>
            <a:r>
              <a:rPr lang="zh-CN" altLang="en-US" b="0" i="0" dirty="0">
                <a:solidFill>
                  <a:srgbClr val="505050"/>
                </a:solidFill>
                <a:effectLst/>
                <a:latin typeface="Lucida Grande"/>
              </a:rPr>
              <a:t>是结果的集合。如果无法命中缓存</a:t>
            </a:r>
            <a:r>
              <a:rPr lang="en-US" altLang="zh-CN" b="0" i="0" dirty="0">
                <a:solidFill>
                  <a:srgbClr val="505050"/>
                </a:solidFill>
                <a:effectLst/>
                <a:latin typeface="Lucida Grande"/>
              </a:rPr>
              <a:t>,</a:t>
            </a:r>
            <a:r>
              <a:rPr lang="zh-CN" altLang="en-US" b="0" i="0" dirty="0">
                <a:solidFill>
                  <a:srgbClr val="505050"/>
                </a:solidFill>
                <a:effectLst/>
                <a:latin typeface="Lucida Grande"/>
              </a:rPr>
              <a:t>就继续走到分析器的的一步</a:t>
            </a:r>
            <a:r>
              <a:rPr lang="en-US" altLang="zh-CN" b="0" i="0" dirty="0">
                <a:solidFill>
                  <a:srgbClr val="505050"/>
                </a:solidFill>
                <a:effectLst/>
                <a:latin typeface="Lucida Grande"/>
              </a:rPr>
              <a:t>,</a:t>
            </a:r>
            <a:r>
              <a:rPr lang="zh-CN" altLang="en-US" b="0" i="0" dirty="0">
                <a:solidFill>
                  <a:srgbClr val="505050"/>
                </a:solidFill>
                <a:effectLst/>
                <a:latin typeface="Lucida Grande"/>
              </a:rPr>
              <a:t>如果命中缓存就直接返回给客户端 。</a:t>
            </a:r>
            <a:r>
              <a:rPr lang="en-US" altLang="zh-CN" b="0" i="0" dirty="0">
                <a:solidFill>
                  <a:srgbClr val="505050"/>
                </a:solidFill>
                <a:effectLst/>
                <a:latin typeface="Lucida Grande"/>
              </a:rPr>
              <a:t>5.6</a:t>
            </a:r>
            <a:r>
              <a:rPr lang="zh-CN" altLang="en-US" b="0" i="0" dirty="0">
                <a:solidFill>
                  <a:srgbClr val="505050"/>
                </a:solidFill>
                <a:effectLst/>
                <a:latin typeface="Lucida Grande"/>
              </a:rPr>
              <a:t>的版本中已经默认关闭，</a:t>
            </a:r>
            <a:r>
              <a:rPr lang="en-US" altLang="zh-CN" b="0" i="0" dirty="0" err="1">
                <a:solidFill>
                  <a:srgbClr val="505050"/>
                </a:solidFill>
                <a:effectLst/>
                <a:latin typeface="Lucida Grande"/>
              </a:rPr>
              <a:t>mysql</a:t>
            </a:r>
            <a:r>
              <a:rPr lang="zh-CN" altLang="en-US" b="0" i="0" dirty="0">
                <a:solidFill>
                  <a:srgbClr val="505050"/>
                </a:solidFill>
                <a:effectLst/>
                <a:latin typeface="Lucida Grande"/>
              </a:rPr>
              <a:t>的</a:t>
            </a:r>
            <a:r>
              <a:rPr lang="en-US" altLang="zh-CN" b="0" i="0" dirty="0">
                <a:solidFill>
                  <a:srgbClr val="505050"/>
                </a:solidFill>
                <a:effectLst/>
                <a:latin typeface="Lucida Grande"/>
              </a:rPr>
              <a:t>8.0</a:t>
            </a:r>
            <a:r>
              <a:rPr lang="zh-CN" altLang="en-US" b="0" i="0" dirty="0">
                <a:solidFill>
                  <a:srgbClr val="505050"/>
                </a:solidFill>
                <a:effectLst/>
                <a:latin typeface="Lucida Grande"/>
              </a:rPr>
              <a:t>版本以后，缓存被官方删除</a:t>
            </a:r>
            <a:endParaRPr lang="en-US" altLang="zh-CN" b="0" i="0" dirty="0">
              <a:solidFill>
                <a:srgbClr val="505050"/>
              </a:solidFill>
              <a:effectLst/>
              <a:latin typeface="Lucida Grande"/>
            </a:endParaRPr>
          </a:p>
          <a:p>
            <a:r>
              <a:rPr lang="en-US" altLang="zh-CN" b="0" i="0" dirty="0">
                <a:solidFill>
                  <a:srgbClr val="505050"/>
                </a:solidFill>
                <a:effectLst/>
                <a:latin typeface="Lucida Grande"/>
              </a:rPr>
              <a:t>----------------------------------------------------------------------------------------------</a:t>
            </a:r>
          </a:p>
          <a:p>
            <a:r>
              <a:rPr lang="zh-CN" altLang="en-US" b="0" i="0" dirty="0">
                <a:solidFill>
                  <a:srgbClr val="505050"/>
                </a:solidFill>
                <a:effectLst/>
                <a:latin typeface="Lucida Grande"/>
              </a:rPr>
              <a:t>分析器的主要作用是将客户端发过来的</a:t>
            </a:r>
            <a:r>
              <a:rPr lang="en-US" altLang="zh-CN" b="0" i="0" dirty="0" err="1">
                <a:solidFill>
                  <a:srgbClr val="505050"/>
                </a:solidFill>
                <a:effectLst/>
                <a:latin typeface="Lucida Grande"/>
              </a:rPr>
              <a:t>sql</a:t>
            </a:r>
            <a:r>
              <a:rPr lang="zh-CN" altLang="en-US" b="0" i="0" dirty="0">
                <a:solidFill>
                  <a:srgbClr val="505050"/>
                </a:solidFill>
                <a:effectLst/>
                <a:latin typeface="Lucida Grande"/>
              </a:rPr>
              <a:t>语句进行分析，语法检测</a:t>
            </a:r>
            <a:endParaRPr lang="en-US" altLang="zh-CN" b="0" i="0" dirty="0">
              <a:solidFill>
                <a:srgbClr val="505050"/>
              </a:solidFill>
              <a:effectLst/>
              <a:latin typeface="Lucida Grand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505050"/>
                </a:solidFill>
                <a:effectLst/>
                <a:latin typeface="Lucida Grande"/>
              </a:rPr>
              <a:t>---------------------------------------------------------------------------------------------------</a:t>
            </a:r>
          </a:p>
          <a:p>
            <a:r>
              <a:rPr lang="zh-CN" altLang="en-US" b="0" i="0" dirty="0">
                <a:solidFill>
                  <a:srgbClr val="505050"/>
                </a:solidFill>
                <a:effectLst/>
                <a:latin typeface="Lucida Grande"/>
              </a:rPr>
              <a:t>能够进入到优化器阶段表示</a:t>
            </a:r>
            <a:r>
              <a:rPr lang="en-US" altLang="zh-CN" b="0" i="0" dirty="0" err="1">
                <a:solidFill>
                  <a:srgbClr val="505050"/>
                </a:solidFill>
                <a:effectLst/>
                <a:latin typeface="Lucida Grande"/>
              </a:rPr>
              <a:t>sql</a:t>
            </a:r>
            <a:r>
              <a:rPr lang="zh-CN" altLang="en-US" b="0" i="0" dirty="0">
                <a:solidFill>
                  <a:srgbClr val="505050"/>
                </a:solidFill>
                <a:effectLst/>
                <a:latin typeface="Lucida Grande"/>
              </a:rPr>
              <a:t>是符合</a:t>
            </a:r>
            <a:r>
              <a:rPr lang="en-US" altLang="zh-CN" b="0" i="0" dirty="0" err="1">
                <a:solidFill>
                  <a:srgbClr val="505050"/>
                </a:solidFill>
                <a:effectLst/>
                <a:latin typeface="Lucida Grande"/>
              </a:rPr>
              <a:t>mysql</a:t>
            </a:r>
            <a:r>
              <a:rPr lang="zh-CN" altLang="en-US" b="0" i="0" dirty="0">
                <a:solidFill>
                  <a:srgbClr val="505050"/>
                </a:solidFill>
                <a:effectLst/>
                <a:latin typeface="Lucida Grande"/>
              </a:rPr>
              <a:t>的标准语义规则的并且可以执行的，此阶段主要是进行</a:t>
            </a:r>
            <a:r>
              <a:rPr lang="en-US" altLang="zh-CN" b="0" i="0" dirty="0" err="1">
                <a:solidFill>
                  <a:srgbClr val="505050"/>
                </a:solidFill>
                <a:effectLst/>
                <a:latin typeface="Lucida Grande"/>
              </a:rPr>
              <a:t>sql</a:t>
            </a:r>
            <a:r>
              <a:rPr lang="zh-CN" altLang="en-US" b="0" i="0" dirty="0">
                <a:solidFill>
                  <a:srgbClr val="505050"/>
                </a:solidFill>
                <a:effectLst/>
                <a:latin typeface="Lucida Grande"/>
              </a:rPr>
              <a:t>语句的优化，会根据执行计划进行最优的选择</a:t>
            </a:r>
            <a:r>
              <a:rPr lang="en-US" altLang="zh-CN" b="0" i="0" dirty="0">
                <a:solidFill>
                  <a:srgbClr val="505050"/>
                </a:solidFill>
                <a:effectLst/>
                <a:latin typeface="Lucida Grande"/>
              </a:rPr>
              <a:t>,</a:t>
            </a:r>
            <a:r>
              <a:rPr lang="zh-CN" altLang="en-US" b="0" i="0" dirty="0">
                <a:solidFill>
                  <a:srgbClr val="505050"/>
                </a:solidFill>
                <a:effectLst/>
                <a:latin typeface="Lucida Grande"/>
              </a:rPr>
              <a:t>匹配合适的索引</a:t>
            </a:r>
            <a:r>
              <a:rPr lang="en-US" altLang="zh-CN" b="0" i="0" dirty="0">
                <a:solidFill>
                  <a:srgbClr val="505050"/>
                </a:solidFill>
                <a:effectLst/>
                <a:latin typeface="Lucida Grande"/>
              </a:rPr>
              <a:t>,</a:t>
            </a:r>
            <a:r>
              <a:rPr lang="zh-CN" altLang="en-US" b="0" i="0" dirty="0">
                <a:solidFill>
                  <a:srgbClr val="505050"/>
                </a:solidFill>
                <a:effectLst/>
                <a:latin typeface="Lucida Grande"/>
              </a:rPr>
              <a:t>选择最佳的执行方案</a:t>
            </a:r>
            <a:endParaRPr lang="en-US" altLang="zh-CN" b="0" i="0" dirty="0">
              <a:solidFill>
                <a:srgbClr val="505050"/>
              </a:solidFill>
              <a:effectLst/>
              <a:latin typeface="Lucida Grande"/>
            </a:endParaRPr>
          </a:p>
          <a:p>
            <a:r>
              <a:rPr kumimoji="1" lang="en-US" altLang="zh-CN" b="0" i="0" dirty="0">
                <a:solidFill>
                  <a:srgbClr val="505050"/>
                </a:solidFill>
                <a:effectLst/>
                <a:latin typeface="Lucida Grande"/>
              </a:rPr>
              <a:t>----------------------------------------------------------------------------------------------------------------------</a:t>
            </a:r>
          </a:p>
          <a:p>
            <a:r>
              <a:rPr lang="zh-CN" altLang="en-US" b="0" i="0" dirty="0">
                <a:solidFill>
                  <a:srgbClr val="505050"/>
                </a:solidFill>
                <a:effectLst/>
                <a:latin typeface="Lucida Grande"/>
              </a:rPr>
              <a:t>执行器调用存储引擎的</a:t>
            </a:r>
            <a:r>
              <a:rPr lang="en-US" altLang="zh-CN" b="0" i="0" dirty="0">
                <a:solidFill>
                  <a:srgbClr val="505050"/>
                </a:solidFill>
                <a:effectLst/>
                <a:latin typeface="Lucida Grande"/>
              </a:rPr>
              <a:t>API,API</a:t>
            </a:r>
            <a:r>
              <a:rPr lang="zh-CN" altLang="en-US" b="0" i="0" dirty="0">
                <a:solidFill>
                  <a:srgbClr val="505050"/>
                </a:solidFill>
                <a:effectLst/>
                <a:latin typeface="Lucida Grande"/>
              </a:rPr>
              <a:t>会调用存储引擎</a:t>
            </a: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5</a:t>
            </a:fld>
            <a:endParaRPr lang="zh-CN" altLang="en-US"/>
          </a:p>
        </p:txBody>
      </p:sp>
    </p:spTree>
    <p:extLst>
      <p:ext uri="{BB962C8B-B14F-4D97-AF65-F5344CB8AC3E}">
        <p14:creationId xmlns:p14="http://schemas.microsoft.com/office/powerpoint/2010/main" val="95970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44444"/>
                </a:solidFill>
                <a:effectLst/>
                <a:latin typeface="Helvetica Neue"/>
              </a:rPr>
              <a:t>数据库存储引擎是数据库底层软件组件，数据库管理系统使用数据引擎进行创建、查询、更新和删除数据操作。简而言之，存储引擎就是指表的类型。数据库的存储引擎决定了表在计算机中的存储方式。不同的存储引擎提供不同的存储机制、索引技巧、锁定水平等功能，使用不同的存储引擎还可以获得特定的功能。</a:t>
            </a:r>
            <a:br>
              <a:rPr lang="zh-CN" altLang="en-US" dirty="0"/>
            </a:br>
            <a:r>
              <a:rPr lang="en-US" altLang="zh-CN" dirty="0" err="1"/>
              <a:t>MyISAM</a:t>
            </a:r>
            <a:r>
              <a:rPr lang="zh-CN" altLang="en-US" dirty="0"/>
              <a:t>类型不支持事务处理等高级处理，而</a:t>
            </a:r>
            <a:r>
              <a:rPr lang="en-US" altLang="zh-CN" dirty="0" err="1"/>
              <a:t>innoDB</a:t>
            </a:r>
            <a:r>
              <a:rPr lang="zh-CN" altLang="en-US" dirty="0"/>
              <a:t>类型支持。</a:t>
            </a:r>
            <a:r>
              <a:rPr lang="en-US" altLang="zh-CN" dirty="0" err="1"/>
              <a:t>MyISAM</a:t>
            </a:r>
            <a:r>
              <a:rPr lang="zh-CN" altLang="en-US" dirty="0"/>
              <a:t>类型强调的是性能，其执行速度比</a:t>
            </a:r>
            <a:r>
              <a:rPr lang="en-US" altLang="zh-CN" dirty="0" err="1"/>
              <a:t>innoDB</a:t>
            </a:r>
            <a:r>
              <a:rPr lang="zh-CN" altLang="en-US" dirty="0"/>
              <a:t>类型更快，但是不提供事务支持，而</a:t>
            </a:r>
            <a:r>
              <a:rPr lang="en-US" altLang="zh-CN" dirty="0" err="1"/>
              <a:t>InnoDB</a:t>
            </a:r>
            <a:r>
              <a:rPr lang="zh-CN" altLang="en-US" dirty="0"/>
              <a:t>提供事务支持以及外部键等高级数据库功能</a:t>
            </a:r>
            <a:endParaRPr lang="en-US" altLang="zh-CN" dirty="0"/>
          </a:p>
          <a:p>
            <a:endParaRPr lang="en-US" altLang="zh-CN" dirty="0"/>
          </a:p>
          <a:p>
            <a:r>
              <a:rPr lang="en-US" altLang="zh-CN" dirty="0" err="1"/>
              <a:t>Innodb</a:t>
            </a:r>
            <a:r>
              <a:rPr lang="zh-CN" altLang="en-US" dirty="0"/>
              <a:t>引擎提供了对数据库</a:t>
            </a:r>
            <a:r>
              <a:rPr lang="en-US" altLang="zh-CN" dirty="0"/>
              <a:t>ACID</a:t>
            </a:r>
            <a:r>
              <a:rPr lang="zh-CN" altLang="en-US" dirty="0"/>
              <a:t>事务的支持，并且实现了对</a:t>
            </a:r>
            <a:r>
              <a:rPr lang="en-US" altLang="zh-CN" dirty="0" err="1"/>
              <a:t>sql</a:t>
            </a:r>
            <a:r>
              <a:rPr lang="zh-CN" altLang="en-US" dirty="0"/>
              <a:t>标准的四种隔离级别，事务安全的，支持行级锁，不支持全文索引</a:t>
            </a:r>
            <a:endParaRPr lang="en-US" altLang="zh-CN" dirty="0"/>
          </a:p>
          <a:p>
            <a:r>
              <a:rPr kumimoji="1" lang="en-US" altLang="zh-CN" dirty="0" err="1"/>
              <a:t>MyIASM</a:t>
            </a:r>
            <a:r>
              <a:rPr kumimoji="1" lang="zh-CN" altLang="en-US" dirty="0"/>
              <a:t>引擎：</a:t>
            </a:r>
            <a:r>
              <a:rPr kumimoji="1" lang="en-US" altLang="zh-CN" dirty="0" err="1"/>
              <a:t>mysql</a:t>
            </a:r>
            <a:r>
              <a:rPr kumimoji="1" lang="zh-CN" altLang="en-US" dirty="0"/>
              <a:t>默认引擎，没有提供对数据库事务的支持，强调的是性能，非事务安全的，锁的粒度是表级的，支持全文索引类型，提供高速存储和检索，以及全文搜索能力</a:t>
            </a: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6</a:t>
            </a:fld>
            <a:endParaRPr lang="zh-CN" altLang="en-US"/>
          </a:p>
        </p:txBody>
      </p:sp>
    </p:spTree>
    <p:extLst>
      <p:ext uri="{BB962C8B-B14F-4D97-AF65-F5344CB8AC3E}">
        <p14:creationId xmlns:p14="http://schemas.microsoft.com/office/powerpoint/2010/main" val="94102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表空间（</a:t>
            </a:r>
            <a:r>
              <a:rPr kumimoji="1" lang="en-US" altLang="zh-CN" dirty="0"/>
              <a:t>tablespace</a:t>
            </a:r>
            <a:r>
              <a:rPr kumimoji="1" lang="zh-CN" altLang="en-US" dirty="0"/>
              <a:t>）</a:t>
            </a:r>
            <a:endParaRPr kumimoji="1" lang="en-US" altLang="zh-CN" dirty="0"/>
          </a:p>
          <a:p>
            <a:r>
              <a:rPr kumimoji="1" lang="zh-CN" altLang="en-US" dirty="0"/>
              <a:t>段（</a:t>
            </a:r>
            <a:r>
              <a:rPr kumimoji="1" lang="en-US" altLang="zh-CN" dirty="0"/>
              <a:t>segment</a:t>
            </a:r>
            <a:r>
              <a:rPr kumimoji="1" lang="zh-CN" altLang="en-US" dirty="0"/>
              <a:t>）</a:t>
            </a:r>
            <a:endParaRPr kumimoji="1" lang="en-US" altLang="zh-CN" dirty="0"/>
          </a:p>
          <a:p>
            <a:r>
              <a:rPr kumimoji="1" lang="zh-CN" altLang="en-US" dirty="0"/>
              <a:t>区</a:t>
            </a:r>
            <a:r>
              <a:rPr kumimoji="1" lang="en-US" altLang="zh-CN" dirty="0"/>
              <a:t>/</a:t>
            </a:r>
            <a:r>
              <a:rPr kumimoji="1" lang="zh-CN" altLang="en-US" dirty="0"/>
              <a:t>簇（</a:t>
            </a:r>
            <a:r>
              <a:rPr kumimoji="1" lang="en-US" altLang="zh-CN" dirty="0"/>
              <a:t>extent</a:t>
            </a:r>
            <a:r>
              <a:rPr kumimoji="1" lang="zh-CN" altLang="en-US" dirty="0"/>
              <a:t>）</a:t>
            </a:r>
            <a:endParaRPr kumimoji="1" lang="en-US" altLang="zh-CN" dirty="0"/>
          </a:p>
          <a:p>
            <a:r>
              <a:rPr kumimoji="1" lang="zh-CN" altLang="en-US" dirty="0"/>
              <a:t>页（</a:t>
            </a:r>
            <a:r>
              <a:rPr kumimoji="1" lang="en-US" altLang="zh-CN" dirty="0"/>
              <a:t>page</a:t>
            </a:r>
            <a:r>
              <a:rPr kumimoji="1" lang="zh-CN" altLang="en-US" dirty="0"/>
              <a:t>）</a:t>
            </a:r>
            <a:r>
              <a:rPr lang="zh-CN" altLang="en-US" b="0" i="0" dirty="0">
                <a:solidFill>
                  <a:srgbClr val="4D4D4D"/>
                </a:solidFill>
                <a:effectLst/>
                <a:latin typeface="Microsoft YaHei" panose="020B0503020204020204" pitchFamily="34" charset="-122"/>
                <a:ea typeface="Microsoft YaHei" panose="020B0503020204020204" pitchFamily="34" charset="-122"/>
              </a:rPr>
              <a:t>页是</a:t>
            </a:r>
            <a:r>
              <a:rPr lang="en-US" altLang="zh-CN" b="0" i="0" dirty="0" err="1">
                <a:solidFill>
                  <a:srgbClr val="4D4D4D"/>
                </a:solidFill>
                <a:effectLst/>
                <a:latin typeface="Microsoft YaHei" panose="020B0503020204020204" pitchFamily="34" charset="-122"/>
                <a:ea typeface="Microsoft YaHei" panose="020B0503020204020204" pitchFamily="34" charset="-122"/>
              </a:rPr>
              <a:t>InnoDB</a:t>
            </a:r>
            <a:r>
              <a:rPr lang="zh-CN" altLang="en-US" b="0" i="0" dirty="0">
                <a:solidFill>
                  <a:srgbClr val="4D4D4D"/>
                </a:solidFill>
                <a:effectLst/>
                <a:latin typeface="Microsoft YaHei" panose="020B0503020204020204" pitchFamily="34" charset="-122"/>
                <a:ea typeface="Microsoft YaHei" panose="020B0503020204020204" pitchFamily="34" charset="-122"/>
              </a:rPr>
              <a:t>磁盘管理的最小单位</a:t>
            </a:r>
            <a:endParaRPr kumimoji="1" lang="en-US" altLang="zh-CN" dirty="0"/>
          </a:p>
          <a:p>
            <a:endParaRPr kumimoji="1" lang="en-US" altLang="zh-CN" b="0" i="0" dirty="0">
              <a:solidFill>
                <a:srgbClr val="4D4D4D"/>
              </a:solidFill>
              <a:effectLst/>
              <a:latin typeface="Microsoft YaHei" panose="020B0503020204020204" pitchFamily="34" charset="-122"/>
              <a:ea typeface="Microsoft YaHei" panose="020B0503020204020204" pitchFamily="34" charset="-122"/>
            </a:endParaRPr>
          </a:p>
          <a:p>
            <a:r>
              <a:rPr kumimoji="1" lang="zh-CN" altLang="en-US" b="0" i="0" dirty="0">
                <a:solidFill>
                  <a:srgbClr val="4D4D4D"/>
                </a:solidFill>
                <a:effectLst/>
                <a:latin typeface="Microsoft YaHei" panose="020B0503020204020204" pitchFamily="34" charset="-122"/>
                <a:ea typeface="Microsoft YaHei" panose="020B0503020204020204" pitchFamily="34" charset="-122"/>
              </a:rPr>
              <a:t>表的定义存储在</a:t>
            </a:r>
            <a:r>
              <a:rPr kumimoji="1" lang="en-US" altLang="zh-CN" b="0" i="0" dirty="0">
                <a:solidFill>
                  <a:srgbClr val="4D4D4D"/>
                </a:solidFill>
                <a:effectLst/>
                <a:latin typeface="Microsoft YaHei" panose="020B0503020204020204" pitchFamily="34" charset="-122"/>
                <a:ea typeface="Microsoft YaHei" panose="020B0503020204020204" pitchFamily="34" charset="-122"/>
              </a:rPr>
              <a:t>.</a:t>
            </a:r>
            <a:r>
              <a:rPr kumimoji="1" lang="en-US" altLang="zh-CN" b="0" i="0" dirty="0" err="1">
                <a:solidFill>
                  <a:srgbClr val="4D4D4D"/>
                </a:solidFill>
                <a:effectLst/>
                <a:latin typeface="Microsoft YaHei" panose="020B0503020204020204" pitchFamily="34" charset="-122"/>
                <a:ea typeface="Microsoft YaHei" panose="020B0503020204020204" pitchFamily="34" charset="-122"/>
              </a:rPr>
              <a:t>frm</a:t>
            </a:r>
            <a:r>
              <a:rPr kumimoji="1" lang="zh-CN" altLang="en-US" b="0" i="0" dirty="0">
                <a:solidFill>
                  <a:srgbClr val="4D4D4D"/>
                </a:solidFill>
                <a:effectLst/>
                <a:latin typeface="Microsoft YaHei" panose="020B0503020204020204" pitchFamily="34" charset="-122"/>
                <a:ea typeface="Microsoft YaHei" panose="020B0503020204020204" pitchFamily="34" charset="-122"/>
              </a:rPr>
              <a:t>文件中，表的数据存储在</a:t>
            </a:r>
            <a:r>
              <a:rPr kumimoji="1" lang="en-US" altLang="zh-CN" b="0" i="0" dirty="0">
                <a:solidFill>
                  <a:srgbClr val="4D4D4D"/>
                </a:solidFill>
                <a:effectLst/>
                <a:latin typeface="Microsoft YaHei" panose="020B0503020204020204" pitchFamily="34" charset="-122"/>
                <a:ea typeface="Microsoft YaHei" panose="020B0503020204020204" pitchFamily="34" charset="-122"/>
              </a:rPr>
              <a:t>.</a:t>
            </a:r>
            <a:r>
              <a:rPr kumimoji="1" lang="en-US" altLang="zh-CN" b="0" i="0" dirty="0" err="1">
                <a:solidFill>
                  <a:srgbClr val="4D4D4D"/>
                </a:solidFill>
                <a:effectLst/>
                <a:latin typeface="Microsoft YaHei" panose="020B0503020204020204" pitchFamily="34" charset="-122"/>
                <a:ea typeface="Microsoft YaHei" panose="020B0503020204020204" pitchFamily="34" charset="-122"/>
              </a:rPr>
              <a:t>idb</a:t>
            </a:r>
            <a:r>
              <a:rPr kumimoji="1" lang="zh-CN" altLang="en-US" b="0" i="0" dirty="0">
                <a:solidFill>
                  <a:srgbClr val="4D4D4D"/>
                </a:solidFill>
                <a:effectLst/>
                <a:latin typeface="Microsoft YaHei" panose="020B0503020204020204" pitchFamily="34" charset="-122"/>
                <a:ea typeface="Microsoft YaHei" panose="020B0503020204020204" pitchFamily="34" charset="-122"/>
              </a:rPr>
              <a:t>文件中</a:t>
            </a:r>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7</a:t>
            </a:fld>
            <a:endParaRPr lang="zh-CN" altLang="en-US"/>
          </a:p>
        </p:txBody>
      </p:sp>
    </p:spTree>
    <p:extLst>
      <p:ext uri="{BB962C8B-B14F-4D97-AF65-F5344CB8AC3E}">
        <p14:creationId xmlns:p14="http://schemas.microsoft.com/office/powerpoint/2010/main" val="68233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44444"/>
                </a:solidFill>
                <a:effectLst/>
                <a:latin typeface="Helvetica Neue"/>
              </a:rPr>
              <a:t>在 </a:t>
            </a:r>
            <a:r>
              <a:rPr lang="en-US" altLang="zh-CN" b="0" i="0" dirty="0">
                <a:solidFill>
                  <a:srgbClr val="444444"/>
                </a:solidFill>
                <a:effectLst/>
                <a:latin typeface="Helvetica Neue"/>
              </a:rPr>
              <a:t>MySQL </a:t>
            </a:r>
            <a:r>
              <a:rPr lang="zh-CN" altLang="en-US" b="0" i="0" dirty="0">
                <a:solidFill>
                  <a:srgbClr val="444444"/>
                </a:solidFill>
                <a:effectLst/>
                <a:latin typeface="Helvetica Neue"/>
              </a:rPr>
              <a:t>中，通常有以下两种方式访问数据库表的行数据</a:t>
            </a:r>
            <a:endParaRPr lang="en-US" altLang="zh-CN" b="1" i="0" dirty="0">
              <a:solidFill>
                <a:srgbClr val="444444"/>
              </a:solidFill>
              <a:effectLst/>
              <a:latin typeface="Helvetica Neue"/>
            </a:endParaRPr>
          </a:p>
          <a:p>
            <a:pPr algn="l"/>
            <a:r>
              <a:rPr lang="en-US" altLang="zh-CN" b="1" i="0" dirty="0">
                <a:solidFill>
                  <a:srgbClr val="444444"/>
                </a:solidFill>
                <a:effectLst/>
                <a:latin typeface="Helvetica Neue"/>
              </a:rPr>
              <a:t>1) </a:t>
            </a:r>
            <a:r>
              <a:rPr lang="zh-CN" altLang="en-US" b="1" i="0" dirty="0">
                <a:solidFill>
                  <a:srgbClr val="444444"/>
                </a:solidFill>
                <a:effectLst/>
                <a:latin typeface="Helvetica Neue"/>
              </a:rPr>
              <a:t>顺序访问</a:t>
            </a:r>
          </a:p>
          <a:p>
            <a:pPr algn="l"/>
            <a:r>
              <a:rPr lang="zh-CN" altLang="en-US" b="0" i="0" dirty="0">
                <a:solidFill>
                  <a:srgbClr val="444444"/>
                </a:solidFill>
                <a:effectLst/>
                <a:latin typeface="Helvetica Neue"/>
              </a:rPr>
              <a:t>顺序访问是在表中实行全表扫描，从头到尾逐行遍历，直到在无序的行数据中找到符合条件的目标数据。</a:t>
            </a:r>
            <a:br>
              <a:rPr lang="zh-CN" altLang="en-US" dirty="0"/>
            </a:br>
            <a:r>
              <a:rPr lang="zh-CN" altLang="en-US" b="0" i="0" dirty="0">
                <a:solidFill>
                  <a:srgbClr val="444444"/>
                </a:solidFill>
                <a:effectLst/>
                <a:latin typeface="Helvetica Neue"/>
              </a:rPr>
              <a:t>顺序访问实现比较简单，但是当表中有大量数据的时候，效率非常低下。例如，在几千万条数据中查找少量的数据时，使用顺序访问方式将会遍历所有的数据，花费大量的时间，显然会影响数据库的处理性能。</a:t>
            </a:r>
            <a:endParaRPr lang="en-US" altLang="zh-CN" b="0" i="0" dirty="0">
              <a:solidFill>
                <a:srgbClr val="444444"/>
              </a:solidFill>
              <a:effectLst/>
              <a:latin typeface="Helvetica Neue"/>
            </a:endParaRPr>
          </a:p>
          <a:p>
            <a:pPr algn="l"/>
            <a:r>
              <a:rPr lang="en-US" altLang="zh-CN" b="1" i="0" dirty="0">
                <a:solidFill>
                  <a:srgbClr val="444444"/>
                </a:solidFill>
                <a:effectLst/>
                <a:latin typeface="Helvetica Neue"/>
              </a:rPr>
              <a:t>2) </a:t>
            </a:r>
            <a:r>
              <a:rPr lang="zh-CN" altLang="en-US" b="1" i="0" dirty="0">
                <a:solidFill>
                  <a:srgbClr val="444444"/>
                </a:solidFill>
                <a:effectLst/>
                <a:latin typeface="Helvetica Neue"/>
              </a:rPr>
              <a:t>索引访问</a:t>
            </a:r>
          </a:p>
          <a:p>
            <a:r>
              <a:rPr lang="zh-CN" altLang="en-US" b="0" i="0" dirty="0">
                <a:solidFill>
                  <a:srgbClr val="444444"/>
                </a:solidFill>
                <a:effectLst/>
                <a:latin typeface="Helvetica Neue"/>
              </a:rPr>
              <a:t>索引访问是通过遍历索引来直接访问表中记录行的方式。</a:t>
            </a:r>
            <a:br>
              <a:rPr lang="zh-CN" altLang="en-US" dirty="0"/>
            </a:br>
            <a:r>
              <a:rPr lang="zh-CN" altLang="en-US" b="0" i="0" dirty="0">
                <a:solidFill>
                  <a:srgbClr val="444444"/>
                </a:solidFill>
                <a:effectLst/>
                <a:latin typeface="Helvetica Neue"/>
              </a:rPr>
              <a:t>使用这种方式的前提是对表建立一个索引，在列上创建了索引之后，查找数据时可以直接根据该列上的索引找到对应记录行的位置，从而快捷地查找到数据。索引存储了指定列数据值的指针，根据指定的排序顺序对这些指针排序。</a:t>
            </a:r>
            <a:endParaRPr lang="en-US" altLang="zh-CN" b="0" i="0" dirty="0">
              <a:solidFill>
                <a:srgbClr val="444444"/>
              </a:solidFill>
              <a:effectLst/>
              <a:latin typeface="Helvetica Neue"/>
            </a:endParaRPr>
          </a:p>
          <a:p>
            <a:r>
              <a:rPr lang="zh-CN" altLang="en-US" b="0" i="0" dirty="0">
                <a:solidFill>
                  <a:srgbClr val="444444"/>
                </a:solidFill>
                <a:effectLst/>
                <a:latin typeface="Helvetica Neue"/>
              </a:rPr>
              <a:t>不使用索引，</a:t>
            </a:r>
            <a:r>
              <a:rPr lang="en-US" altLang="zh-CN" b="0" i="0" dirty="0">
                <a:solidFill>
                  <a:srgbClr val="444444"/>
                </a:solidFill>
                <a:effectLst/>
                <a:latin typeface="Helvetica Neue"/>
              </a:rPr>
              <a:t>MySQL </a:t>
            </a:r>
            <a:r>
              <a:rPr lang="zh-CN" altLang="en-US" b="0" i="0" dirty="0">
                <a:solidFill>
                  <a:srgbClr val="444444"/>
                </a:solidFill>
                <a:effectLst/>
                <a:latin typeface="Helvetica Neue"/>
              </a:rPr>
              <a:t>就必须从第一条记录开始读完整个表，直到找出相关的行。表越大，查询数据所花费的时间就越多。如果表中查询的列有一个索引，</a:t>
            </a:r>
            <a:r>
              <a:rPr lang="en-US" altLang="zh-CN" b="0" i="0" dirty="0">
                <a:solidFill>
                  <a:srgbClr val="444444"/>
                </a:solidFill>
                <a:effectLst/>
                <a:latin typeface="Helvetica Neue"/>
              </a:rPr>
              <a:t>MySQL </a:t>
            </a:r>
            <a:r>
              <a:rPr lang="zh-CN" altLang="en-US" b="0" i="0" dirty="0">
                <a:solidFill>
                  <a:srgbClr val="444444"/>
                </a:solidFill>
                <a:effectLst/>
                <a:latin typeface="Helvetica Neue"/>
              </a:rPr>
              <a:t>就能快速到达一个位置去搜索数据文件，而不必查看所有数据，这样将会节省很大一部分时间。</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4506B33-BD50-4973-A02E-54C7B31D9E57}" type="slidenum">
              <a:rPr lang="zh-CN" altLang="en-US" smtClean="0"/>
              <a:t>8</a:t>
            </a:fld>
            <a:endParaRPr lang="zh-CN" altLang="en-US"/>
          </a:p>
        </p:txBody>
      </p:sp>
    </p:spTree>
    <p:extLst>
      <p:ext uri="{BB962C8B-B14F-4D97-AF65-F5344CB8AC3E}">
        <p14:creationId xmlns:p14="http://schemas.microsoft.com/office/powerpoint/2010/main" val="2128674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t>9</a:t>
            </a:fld>
            <a:endParaRPr lang="zh-CN" altLang="en-US"/>
          </a:p>
        </p:txBody>
      </p:sp>
    </p:spTree>
    <p:extLst>
      <p:ext uri="{BB962C8B-B14F-4D97-AF65-F5344CB8AC3E}">
        <p14:creationId xmlns:p14="http://schemas.microsoft.com/office/powerpoint/2010/main" val="536451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62CB6-D651-DD47-82C3-DEA34975F2D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D447868-77CB-F349-99C4-DF1B9B476D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F8D5BB6-3C56-A742-AA4B-D29488082AC9}"/>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5" name="页脚占位符 4">
            <a:extLst>
              <a:ext uri="{FF2B5EF4-FFF2-40B4-BE49-F238E27FC236}">
                <a16:creationId xmlns:a16="http://schemas.microsoft.com/office/drawing/2014/main" id="{14C295CC-AC05-B04B-9158-8B497992F7B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4E559B8-AC06-BF47-9572-9F6E6B785503}"/>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pic>
        <p:nvPicPr>
          <p:cNvPr id="7" name="图片 6">
            <a:extLst>
              <a:ext uri="{FF2B5EF4-FFF2-40B4-BE49-F238E27FC236}">
                <a16:creationId xmlns:a16="http://schemas.microsoft.com/office/drawing/2014/main" id="{BFABC1DE-43E0-9640-89E3-489F2E91027B}"/>
              </a:ext>
            </a:extLst>
          </p:cNvPr>
          <p:cNvPicPr>
            <a:picLocks noChangeAspect="1"/>
          </p:cNvPicPr>
          <p:nvPr userDrawn="1"/>
        </p:nvPicPr>
        <p:blipFill>
          <a:blip r:embed="rId2"/>
          <a:stretch>
            <a:fillRect/>
          </a:stretch>
        </p:blipFill>
        <p:spPr>
          <a:xfrm>
            <a:off x="10842625" y="368300"/>
            <a:ext cx="1152525" cy="295275"/>
          </a:xfrm>
          <a:prstGeom prst="rect">
            <a:avLst/>
          </a:prstGeom>
        </p:spPr>
      </p:pic>
      <p:sp>
        <p:nvSpPr>
          <p:cNvPr id="8" name="等腰三角形 14">
            <a:extLst>
              <a:ext uri="{FF2B5EF4-FFF2-40B4-BE49-F238E27FC236}">
                <a16:creationId xmlns:a16="http://schemas.microsoft.com/office/drawing/2014/main" id="{A1755158-09FD-B040-981F-CACFC7B88D7B}"/>
              </a:ext>
            </a:extLst>
          </p:cNvPr>
          <p:cNvSpPr/>
          <p:nvPr userDrawn="1"/>
        </p:nvSpPr>
        <p:spPr>
          <a:xfrm rot="5400000">
            <a:off x="-47389" y="362598"/>
            <a:ext cx="420013" cy="306676"/>
          </a:xfrm>
          <a:prstGeom prst="triangle">
            <a:avLst/>
          </a:prstGeom>
          <a:solidFill>
            <a:schemeClr val="accent1"/>
          </a:solidFill>
          <a:ln w="25400" cap="flat" cmpd="sng" algn="ctr">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99366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2041D-3A27-DC4D-BF73-0F98C7B73EC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35FDD4B-0E75-3C4B-9823-578686292900}"/>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A56B0E6-B465-1C45-AE1B-5CDCB3D33BE7}"/>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5" name="页脚占位符 4">
            <a:extLst>
              <a:ext uri="{FF2B5EF4-FFF2-40B4-BE49-F238E27FC236}">
                <a16:creationId xmlns:a16="http://schemas.microsoft.com/office/drawing/2014/main" id="{0F4ECDCB-E29C-8543-92A2-1E302ECA357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DBACCB4-AFC5-5C4B-B5D3-0E828CAB3339}"/>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22013209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19429FC-152C-5D47-8DD0-992E0CF2539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56803D3-3098-304B-B98E-1A1846ABA934}"/>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65AFC49-1719-A24A-B9DA-B776276882B8}"/>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5" name="页脚占位符 4">
            <a:extLst>
              <a:ext uri="{FF2B5EF4-FFF2-40B4-BE49-F238E27FC236}">
                <a16:creationId xmlns:a16="http://schemas.microsoft.com/office/drawing/2014/main" id="{D0078975-3602-D545-8E92-1A6F46292FB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ECE51AC-4CE9-BB4D-B824-5A83F0B40981}"/>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36265401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封面（品牌标志）">
    <p:bg>
      <p:bgPr>
        <a:solidFill>
          <a:schemeClr val="accent1"/>
        </a:solidFill>
        <a:effectLst/>
      </p:bgPr>
    </p:bg>
    <p:spTree>
      <p:nvGrpSpPr>
        <p:cNvPr id="1" name=""/>
        <p:cNvGrpSpPr/>
        <p:nvPr/>
      </p:nvGrpSpPr>
      <p:grpSpPr>
        <a:xfrm>
          <a:off x="0" y="0"/>
          <a:ext cx="0" cy="0"/>
          <a:chOff x="0" y="0"/>
          <a:chExt cx="0" cy="0"/>
        </a:xfrm>
      </p:grpSpPr>
      <p:pic>
        <p:nvPicPr>
          <p:cNvPr id="69" name="图片 6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3"/>
            <a:ext cx="12192000" cy="6857554"/>
          </a:xfrm>
          <a:prstGeom prst="rect">
            <a:avLst/>
          </a:prstGeom>
        </p:spPr>
      </p:pic>
      <p:sp>
        <p:nvSpPr>
          <p:cNvPr id="78" name="图片占位符 5">
            <a:extLst>
              <a:ext uri="{FF2B5EF4-FFF2-40B4-BE49-F238E27FC236}">
                <a16:creationId xmlns:a16="http://schemas.microsoft.com/office/drawing/2014/main" id="{306741F4-943B-455E-8064-72C96DAA5F25}"/>
              </a:ext>
            </a:extLst>
          </p:cNvPr>
          <p:cNvSpPr>
            <a:spLocks noGrp="1"/>
          </p:cNvSpPr>
          <p:nvPr>
            <p:ph type="pic" sz="quarter" idx="19"/>
          </p:nvPr>
        </p:nvSpPr>
        <p:spPr>
          <a:xfrm>
            <a:off x="0" y="-1"/>
            <a:ext cx="12195175" cy="6858001"/>
          </a:xfrm>
        </p:spPr>
        <p:txBody>
          <a:bodyPr>
            <a:normAutofit/>
          </a:bodyPr>
          <a:lstStyle>
            <a:lvl1pPr marL="0" indent="0">
              <a:buNone/>
              <a:defRPr sz="1600"/>
            </a:lvl1pPr>
          </a:lstStyle>
          <a:p>
            <a:endParaRPr lang="zh-CN" altLang="en-US" dirty="0"/>
          </a:p>
        </p:txBody>
      </p:sp>
      <p:sp>
        <p:nvSpPr>
          <p:cNvPr id="172" name="文本框 171"/>
          <p:cNvSpPr txBox="1"/>
          <p:nvPr userDrawn="1"/>
        </p:nvSpPr>
        <p:spPr>
          <a:xfrm>
            <a:off x="12250725" y="924379"/>
            <a:ext cx="2208397"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73" name="矩形 172"/>
          <p:cNvSpPr/>
          <p:nvPr userDrawn="1"/>
        </p:nvSpPr>
        <p:spPr>
          <a:xfrm>
            <a:off x="-2595443" y="187627"/>
            <a:ext cx="1265363" cy="338554"/>
          </a:xfrm>
          <a:prstGeom prst="rect">
            <a:avLst/>
          </a:prstGeom>
        </p:spPr>
        <p:txBody>
          <a:bodyPr wrap="square">
            <a:spAutoFit/>
          </a:bodyPr>
          <a:lstStyle/>
          <a:p>
            <a:r>
              <a:rPr lang="en-US" altLang="zh-CN"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1600" dirty="0"/>
          </a:p>
        </p:txBody>
      </p:sp>
      <p:sp>
        <p:nvSpPr>
          <p:cNvPr id="174" name="矩形 173"/>
          <p:cNvSpPr/>
          <p:nvPr userDrawn="1"/>
        </p:nvSpPr>
        <p:spPr>
          <a:xfrm>
            <a:off x="12698804" y="422275"/>
            <a:ext cx="1265363" cy="338554"/>
          </a:xfrm>
          <a:prstGeom prst="rect">
            <a:avLst/>
          </a:prstGeom>
        </p:spPr>
        <p:txBody>
          <a:bodyPr wrap="square">
            <a:spAutoFit/>
          </a:bodyPr>
          <a:lstStyle/>
          <a:p>
            <a:r>
              <a:rPr lang="en-US" altLang="zh-CN"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1600" dirty="0"/>
          </a:p>
        </p:txBody>
      </p:sp>
      <p:sp>
        <p:nvSpPr>
          <p:cNvPr id="176" name="文本框 175"/>
          <p:cNvSpPr txBox="1"/>
          <p:nvPr userDrawn="1"/>
        </p:nvSpPr>
        <p:spPr>
          <a:xfrm>
            <a:off x="-2354986" y="745116"/>
            <a:ext cx="782266"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77" name="组 176"/>
          <p:cNvGrpSpPr/>
          <p:nvPr userDrawn="1"/>
        </p:nvGrpSpPr>
        <p:grpSpPr>
          <a:xfrm>
            <a:off x="-3386918" y="1009241"/>
            <a:ext cx="2795791" cy="348813"/>
            <a:chOff x="-5043485" y="1324983"/>
            <a:chExt cx="4785749" cy="538842"/>
          </a:xfrm>
        </p:grpSpPr>
        <p:sp>
          <p:nvSpPr>
            <p:cNvPr id="178" name="矩形 177"/>
            <p:cNvSpPr/>
            <p:nvPr userDrawn="1"/>
          </p:nvSpPr>
          <p:spPr>
            <a:xfrm>
              <a:off x="-3854817" y="1324983"/>
              <a:ext cx="1199028" cy="538842"/>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9" name="矩形 178"/>
            <p:cNvSpPr/>
            <p:nvPr userDrawn="1"/>
          </p:nvSpPr>
          <p:spPr>
            <a:xfrm>
              <a:off x="-2655789" y="1324983"/>
              <a:ext cx="1199028" cy="538842"/>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0" name="矩形 179"/>
            <p:cNvSpPr/>
            <p:nvPr userDrawn="1"/>
          </p:nvSpPr>
          <p:spPr>
            <a:xfrm>
              <a:off x="-5043485" y="1324983"/>
              <a:ext cx="1199028" cy="538842"/>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1" name="矩形 180"/>
            <p:cNvSpPr/>
            <p:nvPr userDrawn="1"/>
          </p:nvSpPr>
          <p:spPr>
            <a:xfrm>
              <a:off x="-1456764" y="1324983"/>
              <a:ext cx="1199028" cy="538842"/>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83" name="文本框 182"/>
          <p:cNvSpPr txBox="1"/>
          <p:nvPr userDrawn="1"/>
        </p:nvSpPr>
        <p:spPr>
          <a:xfrm>
            <a:off x="-2456774" y="1587829"/>
            <a:ext cx="985847"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84" name="组 183"/>
          <p:cNvGrpSpPr/>
          <p:nvPr userDrawn="1"/>
        </p:nvGrpSpPr>
        <p:grpSpPr>
          <a:xfrm>
            <a:off x="-3386918" y="1862479"/>
            <a:ext cx="2795791" cy="348813"/>
            <a:chOff x="16164196" y="17668285"/>
            <a:chExt cx="4785749" cy="486635"/>
          </a:xfrm>
        </p:grpSpPr>
        <p:sp>
          <p:nvSpPr>
            <p:cNvPr id="185" name="矩形 184"/>
            <p:cNvSpPr/>
            <p:nvPr userDrawn="1"/>
          </p:nvSpPr>
          <p:spPr>
            <a:xfrm>
              <a:off x="17352864" y="17668285"/>
              <a:ext cx="1199028" cy="486635"/>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6" name="矩形 185"/>
            <p:cNvSpPr/>
            <p:nvPr userDrawn="1"/>
          </p:nvSpPr>
          <p:spPr>
            <a:xfrm>
              <a:off x="18551892" y="17668285"/>
              <a:ext cx="1199028" cy="486635"/>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7" name="矩形 186"/>
            <p:cNvSpPr/>
            <p:nvPr userDrawn="1"/>
          </p:nvSpPr>
          <p:spPr>
            <a:xfrm>
              <a:off x="19750917" y="17668285"/>
              <a:ext cx="1199028" cy="486635"/>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8" name="矩形 187"/>
            <p:cNvSpPr/>
            <p:nvPr userDrawn="1"/>
          </p:nvSpPr>
          <p:spPr>
            <a:xfrm>
              <a:off x="16164196" y="17668285"/>
              <a:ext cx="1199028" cy="486635"/>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04" name="矩形 203"/>
          <p:cNvSpPr/>
          <p:nvPr userDrawn="1"/>
        </p:nvSpPr>
        <p:spPr>
          <a:xfrm>
            <a:off x="-2692509" y="6189140"/>
            <a:ext cx="700461" cy="29751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5" name="矩形 204"/>
          <p:cNvSpPr/>
          <p:nvPr userDrawn="1"/>
        </p:nvSpPr>
        <p:spPr>
          <a:xfrm>
            <a:off x="-3398069" y="6189140"/>
            <a:ext cx="705560" cy="297517"/>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6" name="矩形 205"/>
          <p:cNvSpPr/>
          <p:nvPr userDrawn="1"/>
        </p:nvSpPr>
        <p:spPr>
          <a:xfrm>
            <a:off x="-1992048" y="6186830"/>
            <a:ext cx="700461" cy="29751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7" name="矩形 206"/>
          <p:cNvSpPr/>
          <p:nvPr userDrawn="1"/>
        </p:nvSpPr>
        <p:spPr>
          <a:xfrm>
            <a:off x="-1291588" y="6186830"/>
            <a:ext cx="700461" cy="29751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8" name="文本框 207"/>
          <p:cNvSpPr txBox="1"/>
          <p:nvPr userDrawn="1"/>
        </p:nvSpPr>
        <p:spPr>
          <a:xfrm>
            <a:off x="-2451159" y="5860568"/>
            <a:ext cx="974626"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210" name="组 209"/>
          <p:cNvGrpSpPr/>
          <p:nvPr userDrawn="1"/>
        </p:nvGrpSpPr>
        <p:grpSpPr>
          <a:xfrm>
            <a:off x="-3398070" y="4458239"/>
            <a:ext cx="2806943" cy="351124"/>
            <a:chOff x="-3429000" y="9944467"/>
            <a:chExt cx="3171264" cy="702248"/>
          </a:xfrm>
        </p:grpSpPr>
        <p:sp>
          <p:nvSpPr>
            <p:cNvPr id="212" name="矩形 211"/>
            <p:cNvSpPr/>
            <p:nvPr userDrawn="1"/>
          </p:nvSpPr>
          <p:spPr>
            <a:xfrm>
              <a:off x="-2631863" y="9949089"/>
              <a:ext cx="791376" cy="697626"/>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3" name="矩形 212"/>
            <p:cNvSpPr/>
            <p:nvPr userDrawn="1"/>
          </p:nvSpPr>
          <p:spPr>
            <a:xfrm>
              <a:off x="-3429000" y="9949089"/>
              <a:ext cx="797137" cy="697626"/>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4" name="矩形 213"/>
            <p:cNvSpPr/>
            <p:nvPr userDrawn="1"/>
          </p:nvSpPr>
          <p:spPr>
            <a:xfrm>
              <a:off x="-1840486" y="9944467"/>
              <a:ext cx="791376" cy="697626"/>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5" name="矩形 214"/>
            <p:cNvSpPr/>
            <p:nvPr userDrawn="1"/>
          </p:nvSpPr>
          <p:spPr>
            <a:xfrm>
              <a:off x="-1049112" y="9944467"/>
              <a:ext cx="791376" cy="697626"/>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11" name="文本框 210"/>
          <p:cNvSpPr txBox="1"/>
          <p:nvPr userDrawn="1"/>
        </p:nvSpPr>
        <p:spPr>
          <a:xfrm>
            <a:off x="-2387041" y="4185714"/>
            <a:ext cx="846387"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17" name="矩形 216"/>
          <p:cNvSpPr/>
          <p:nvPr userDrawn="1"/>
        </p:nvSpPr>
        <p:spPr>
          <a:xfrm>
            <a:off x="-2692509" y="5337669"/>
            <a:ext cx="700461" cy="29751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8" name="矩形 217"/>
          <p:cNvSpPr/>
          <p:nvPr userDrawn="1"/>
        </p:nvSpPr>
        <p:spPr>
          <a:xfrm>
            <a:off x="-3398069" y="5337669"/>
            <a:ext cx="705560" cy="297517"/>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9" name="矩形 218"/>
          <p:cNvSpPr/>
          <p:nvPr userDrawn="1"/>
        </p:nvSpPr>
        <p:spPr>
          <a:xfrm>
            <a:off x="-1992048" y="5335358"/>
            <a:ext cx="700461" cy="29751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0" name="矩形 219"/>
          <p:cNvSpPr/>
          <p:nvPr userDrawn="1"/>
        </p:nvSpPr>
        <p:spPr>
          <a:xfrm>
            <a:off x="-1291588" y="5335358"/>
            <a:ext cx="700461" cy="29751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1" name="文本框 220"/>
          <p:cNvSpPr txBox="1"/>
          <p:nvPr userDrawn="1"/>
        </p:nvSpPr>
        <p:spPr>
          <a:xfrm>
            <a:off x="-2371009" y="5037185"/>
            <a:ext cx="814325"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223" name="矩形 222"/>
          <p:cNvSpPr/>
          <p:nvPr userDrawn="1"/>
        </p:nvSpPr>
        <p:spPr>
          <a:xfrm>
            <a:off x="12494948" y="1401939"/>
            <a:ext cx="1673075" cy="297517"/>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4" name="矩形 223"/>
          <p:cNvSpPr/>
          <p:nvPr userDrawn="1"/>
        </p:nvSpPr>
        <p:spPr>
          <a:xfrm>
            <a:off x="12494948" y="1827004"/>
            <a:ext cx="1673075" cy="29751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5" name="矩形 224"/>
          <p:cNvSpPr/>
          <p:nvPr userDrawn="1"/>
        </p:nvSpPr>
        <p:spPr>
          <a:xfrm>
            <a:off x="12494948" y="2245700"/>
            <a:ext cx="1673075" cy="297517"/>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6" name="矩形 225"/>
          <p:cNvSpPr/>
          <p:nvPr userDrawn="1"/>
        </p:nvSpPr>
        <p:spPr>
          <a:xfrm>
            <a:off x="12494948" y="2664397"/>
            <a:ext cx="1673075" cy="29751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7" name="矩形 226"/>
          <p:cNvSpPr/>
          <p:nvPr userDrawn="1"/>
        </p:nvSpPr>
        <p:spPr>
          <a:xfrm>
            <a:off x="12494948" y="3086546"/>
            <a:ext cx="1673075" cy="297517"/>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8" name="矩形 227"/>
          <p:cNvSpPr/>
          <p:nvPr userDrawn="1"/>
        </p:nvSpPr>
        <p:spPr>
          <a:xfrm>
            <a:off x="12494948" y="3488918"/>
            <a:ext cx="1673075" cy="29751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9" name="文本框 228"/>
          <p:cNvSpPr txBox="1"/>
          <p:nvPr userDrawn="1"/>
        </p:nvSpPr>
        <p:spPr>
          <a:xfrm>
            <a:off x="12619797" y="3522997"/>
            <a:ext cx="1440950"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237" name="文本框 236"/>
          <p:cNvSpPr txBox="1"/>
          <p:nvPr userDrawn="1"/>
        </p:nvSpPr>
        <p:spPr>
          <a:xfrm>
            <a:off x="12653667" y="3111825"/>
            <a:ext cx="1407080"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14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81" name="组 65"/>
          <p:cNvGrpSpPr/>
          <p:nvPr userDrawn="1"/>
        </p:nvGrpSpPr>
        <p:grpSpPr>
          <a:xfrm>
            <a:off x="-3400879" y="2739059"/>
            <a:ext cx="2809752" cy="348813"/>
            <a:chOff x="5058585" y="17714855"/>
            <a:chExt cx="4833751" cy="515167"/>
          </a:xfrm>
        </p:grpSpPr>
        <p:sp>
          <p:nvSpPr>
            <p:cNvPr id="83" name="矩形 82"/>
            <p:cNvSpPr/>
            <p:nvPr userDrawn="1"/>
          </p:nvSpPr>
          <p:spPr>
            <a:xfrm>
              <a:off x="7494283" y="17714855"/>
              <a:ext cx="1199027" cy="515167"/>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矩形 83"/>
            <p:cNvSpPr/>
            <p:nvPr userDrawn="1"/>
          </p:nvSpPr>
          <p:spPr>
            <a:xfrm>
              <a:off x="5058585" y="17714855"/>
              <a:ext cx="1215431" cy="515167"/>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p:cNvSpPr/>
            <p:nvPr userDrawn="1"/>
          </p:nvSpPr>
          <p:spPr>
            <a:xfrm>
              <a:off x="8693309" y="17714855"/>
              <a:ext cx="1199027" cy="515167"/>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p:cNvSpPr/>
            <p:nvPr userDrawn="1"/>
          </p:nvSpPr>
          <p:spPr>
            <a:xfrm>
              <a:off x="6267324" y="17714855"/>
              <a:ext cx="1215431" cy="515167"/>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2" name="文本框 81"/>
          <p:cNvSpPr txBox="1"/>
          <p:nvPr userDrawn="1"/>
        </p:nvSpPr>
        <p:spPr>
          <a:xfrm>
            <a:off x="-2350175" y="2455919"/>
            <a:ext cx="772648"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88" name="组 88"/>
          <p:cNvGrpSpPr/>
          <p:nvPr userDrawn="1"/>
        </p:nvGrpSpPr>
        <p:grpSpPr>
          <a:xfrm>
            <a:off x="-3388739" y="3603967"/>
            <a:ext cx="2797612" cy="348813"/>
            <a:chOff x="10651243" y="17726064"/>
            <a:chExt cx="4775839" cy="526796"/>
          </a:xfrm>
        </p:grpSpPr>
        <p:sp>
          <p:nvSpPr>
            <p:cNvPr id="90" name="矩形 89"/>
            <p:cNvSpPr/>
            <p:nvPr userDrawn="1"/>
          </p:nvSpPr>
          <p:spPr>
            <a:xfrm>
              <a:off x="14228056" y="17726064"/>
              <a:ext cx="1199026" cy="526796"/>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矩形 90"/>
            <p:cNvSpPr/>
            <p:nvPr userDrawn="1"/>
          </p:nvSpPr>
          <p:spPr>
            <a:xfrm>
              <a:off x="11850271" y="17726064"/>
              <a:ext cx="1199026" cy="526796"/>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矩形 91"/>
            <p:cNvSpPr/>
            <p:nvPr userDrawn="1"/>
          </p:nvSpPr>
          <p:spPr>
            <a:xfrm>
              <a:off x="10651243" y="17726064"/>
              <a:ext cx="1199026" cy="526796"/>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矩形 92"/>
            <p:cNvSpPr/>
            <p:nvPr userDrawn="1"/>
          </p:nvSpPr>
          <p:spPr>
            <a:xfrm>
              <a:off x="13035753" y="17726064"/>
              <a:ext cx="1199026" cy="526796"/>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9" name="文本框 88"/>
          <p:cNvSpPr txBox="1"/>
          <p:nvPr userDrawn="1"/>
        </p:nvSpPr>
        <p:spPr>
          <a:xfrm>
            <a:off x="-2403072" y="3324009"/>
            <a:ext cx="878446"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94" name="文本框 93"/>
          <p:cNvSpPr txBox="1"/>
          <p:nvPr userDrawn="1"/>
        </p:nvSpPr>
        <p:spPr>
          <a:xfrm>
            <a:off x="-2663134" y="3673193"/>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5" name="文本框 94"/>
          <p:cNvSpPr txBox="1"/>
          <p:nvPr userDrawn="1"/>
        </p:nvSpPr>
        <p:spPr>
          <a:xfrm>
            <a:off x="-1954176" y="3667432"/>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6" name="文本框 95"/>
          <p:cNvSpPr txBox="1"/>
          <p:nvPr userDrawn="1"/>
        </p:nvSpPr>
        <p:spPr>
          <a:xfrm>
            <a:off x="-1293545" y="3668248"/>
            <a:ext cx="702419"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7" name="文本框 96"/>
          <p:cNvSpPr txBox="1"/>
          <p:nvPr userDrawn="1"/>
        </p:nvSpPr>
        <p:spPr>
          <a:xfrm>
            <a:off x="-1263986" y="2800229"/>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8" name="文本框 97"/>
          <p:cNvSpPr txBox="1"/>
          <p:nvPr userDrawn="1"/>
        </p:nvSpPr>
        <p:spPr>
          <a:xfrm>
            <a:off x="-1991764" y="2829531"/>
            <a:ext cx="710370" cy="415498"/>
          </a:xfrm>
          <a:prstGeom prst="rect">
            <a:avLst/>
          </a:prstGeom>
          <a:noFill/>
        </p:spPr>
        <p:txBody>
          <a:bodyPr wrap="square" rtlCol="0">
            <a:spAutoFit/>
          </a:bodyPr>
          <a:lstStyle/>
          <a:p>
            <a:pPr algn="ctr"/>
            <a:r>
              <a:rPr kumimoji="1" lang="en-US" altLang="zh-CN" sz="12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9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99" name="文本框 98"/>
          <p:cNvSpPr txBox="1"/>
          <p:nvPr userDrawn="1"/>
        </p:nvSpPr>
        <p:spPr>
          <a:xfrm>
            <a:off x="-2663935" y="2807423"/>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70" name="内容占位符 14"/>
          <p:cNvSpPr>
            <a:spLocks noGrp="1"/>
          </p:cNvSpPr>
          <p:nvPr>
            <p:ph sz="quarter" idx="37"/>
          </p:nvPr>
        </p:nvSpPr>
        <p:spPr>
          <a:xfrm>
            <a:off x="-993" y="1249570"/>
            <a:ext cx="8653431" cy="2087507"/>
          </a:xfrm>
          <a:solidFill>
            <a:schemeClr val="accent5">
              <a:lumMod val="75000"/>
              <a:alpha val="82000"/>
            </a:schemeClr>
          </a:solidFill>
        </p:spPr>
        <p:txBody>
          <a:bodyPr>
            <a:normAutofit/>
          </a:bodyPr>
          <a:lstStyle>
            <a:lvl1pPr marL="0" indent="0">
              <a:buNone/>
              <a:defRPr sz="400">
                <a:solidFill>
                  <a:schemeClr val="accent1"/>
                </a:solidFill>
              </a:defRPr>
            </a:lvl1pPr>
          </a:lstStyle>
          <a:p>
            <a:endParaRPr lang="zh-CN" altLang="en-US" dirty="0"/>
          </a:p>
        </p:txBody>
      </p:sp>
      <p:sp>
        <p:nvSpPr>
          <p:cNvPr id="100" name="Textplatzhalter 8"/>
          <p:cNvSpPr>
            <a:spLocks noGrp="1"/>
          </p:cNvSpPr>
          <p:nvPr>
            <p:ph type="body" sz="quarter" idx="14" hasCustomPrompt="1"/>
          </p:nvPr>
        </p:nvSpPr>
        <p:spPr>
          <a:xfrm>
            <a:off x="863349" y="1958407"/>
            <a:ext cx="7436064" cy="456860"/>
          </a:xfrm>
          <a:prstGeom prst="rect">
            <a:avLst/>
          </a:prstGeom>
        </p:spPr>
        <p:txBody>
          <a:bodyPr lIns="0" tIns="0" rIns="0" bIns="0" anchor="ctr">
            <a:noAutofit/>
          </a:bodyPr>
          <a:lstStyle>
            <a:lvl1pPr marL="0" indent="0">
              <a:lnSpc>
                <a:spcPct val="100000"/>
              </a:lnSpc>
              <a:spcBef>
                <a:spcPts val="0"/>
              </a:spcBef>
              <a:spcAft>
                <a:spcPts val="0"/>
              </a:spcAft>
              <a:buNone/>
              <a:defRPr sz="22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zh-CN" altLang="en-US" noProof="0" dirty="0"/>
              <a:t>封面副标题可在此处添加</a:t>
            </a:r>
            <a:endParaRPr lang="en-US" altLang="zh-CN" noProof="0" dirty="0"/>
          </a:p>
        </p:txBody>
      </p:sp>
      <p:sp>
        <p:nvSpPr>
          <p:cNvPr id="73" name="Textplatzhalter 3">
            <a:extLst>
              <a:ext uri="{FF2B5EF4-FFF2-40B4-BE49-F238E27FC236}">
                <a16:creationId xmlns:a16="http://schemas.microsoft.com/office/drawing/2014/main" id="{20E19EBB-5E87-324A-8532-4533415C7CBC}"/>
              </a:ext>
            </a:extLst>
          </p:cNvPr>
          <p:cNvSpPr>
            <a:spLocks noGrp="1"/>
          </p:cNvSpPr>
          <p:nvPr>
            <p:ph type="body" sz="quarter" idx="35"/>
          </p:nvPr>
        </p:nvSpPr>
        <p:spPr>
          <a:xfrm>
            <a:off x="821781" y="2898881"/>
            <a:ext cx="3227360" cy="276283"/>
          </a:xfrm>
        </p:spPr>
        <p:txBody>
          <a:bodyPr anchor="b">
            <a:noAutofit/>
          </a:bodyPr>
          <a:lstStyle>
            <a:lvl1pPr marL="0" marR="0" indent="0" algn="l" defTabSz="914355" rtl="0" eaLnBrk="1" fontAlgn="auto" latinLnBrk="0" hangingPunct="1">
              <a:lnSpc>
                <a:spcPct val="150000"/>
              </a:lnSpc>
              <a:spcBef>
                <a:spcPts val="1000"/>
              </a:spcBef>
              <a:spcAft>
                <a:spcPts val="0"/>
              </a:spcAft>
              <a:buClrTx/>
              <a:buSzTx/>
              <a:buFont typeface="Arial" panose="020B0604020202020204" pitchFamily="34" charset="0"/>
              <a:buNone/>
              <a:tabLst/>
              <a:defRPr sz="1400" b="0" i="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marL="0" marR="0" lvl="0" indent="0" defTabSz="914355" rtl="0" eaLnBrk="1" fontAlgn="auto" latinLnBrk="0" hangingPunct="1">
              <a:lnSpc>
                <a:spcPct val="150000"/>
              </a:lnSpc>
              <a:spcBef>
                <a:spcPts val="1000"/>
              </a:spcBef>
              <a:spcAft>
                <a:spcPts val="0"/>
              </a:spcAft>
              <a:buClrTx/>
              <a:buSzTx/>
              <a:buFont typeface="Arial" panose="020B0604020202020204" pitchFamily="34" charset="0"/>
              <a:buNone/>
              <a:tabLst/>
              <a:defRPr/>
            </a:pPr>
            <a:r>
              <a:rPr lang="zh-CN" altLang="en-US" noProof="0" dirty="0"/>
              <a:t>部门名称  </a:t>
            </a:r>
            <a:r>
              <a:rPr lang="en-US" altLang="zh-CN" noProof="0" dirty="0"/>
              <a:t>|  </a:t>
            </a:r>
            <a:r>
              <a:rPr lang="zh-CN" altLang="en-US" noProof="0" dirty="0"/>
              <a:t>日期</a:t>
            </a:r>
            <a:endParaRPr lang="en-US" altLang="zh-CN" noProof="0" dirty="0"/>
          </a:p>
        </p:txBody>
      </p:sp>
      <p:sp>
        <p:nvSpPr>
          <p:cNvPr id="66" name="文本框 65"/>
          <p:cNvSpPr txBox="1"/>
          <p:nvPr userDrawn="1"/>
        </p:nvSpPr>
        <p:spPr>
          <a:xfrm>
            <a:off x="785907" y="1438816"/>
            <a:ext cx="4325055" cy="475500"/>
          </a:xfrm>
          <a:prstGeom prst="rect">
            <a:avLst/>
          </a:prstGeom>
          <a:noFill/>
        </p:spPr>
        <p:txBody>
          <a:bodyPr wrap="square" rtlCol="0" anchor="ctr">
            <a:noAutofit/>
          </a:bodyPr>
          <a:lstStyle/>
          <a:p>
            <a:pPr>
              <a:lnSpc>
                <a:spcPct val="150000"/>
              </a:lnSpc>
            </a:pPr>
            <a:endParaRPr lang="zh-CN" altLang="en-US" sz="3600" dirty="0">
              <a:solidFill>
                <a:schemeClr val="bg1"/>
              </a:solidFill>
              <a:latin typeface="vivo type CN简 Bold" panose="02000800000000000000" pitchFamily="50" charset="-122"/>
              <a:ea typeface="vivo type CN简 Bold" panose="02000800000000000000" pitchFamily="50" charset="-122"/>
            </a:endParaRPr>
          </a:p>
        </p:txBody>
      </p:sp>
      <p:sp>
        <p:nvSpPr>
          <p:cNvPr id="74" name="Textplatzhalter 8"/>
          <p:cNvSpPr>
            <a:spLocks noGrp="1"/>
          </p:cNvSpPr>
          <p:nvPr>
            <p:ph type="body" sz="quarter" idx="38" hasCustomPrompt="1"/>
          </p:nvPr>
        </p:nvSpPr>
        <p:spPr>
          <a:xfrm>
            <a:off x="857306" y="1448136"/>
            <a:ext cx="7442107" cy="456860"/>
          </a:xfrm>
          <a:prstGeom prst="rect">
            <a:avLst/>
          </a:prstGeom>
        </p:spPr>
        <p:txBody>
          <a:bodyPr lIns="0" tIns="0" rIns="0" bIns="0" anchor="ctr">
            <a:noAutofit/>
          </a:bodyPr>
          <a:lstStyle>
            <a:lvl1pPr marL="0" indent="0">
              <a:lnSpc>
                <a:spcPct val="150000"/>
              </a:lnSpc>
              <a:spcBef>
                <a:spcPts val="0"/>
              </a:spcBef>
              <a:spcAft>
                <a:spcPts val="0"/>
              </a:spcAft>
              <a:buNone/>
              <a:defRPr sz="3600" b="0" i="0" cap="none" baseline="0">
                <a:solidFill>
                  <a:schemeClr val="bg1"/>
                </a:solidFill>
                <a:latin typeface="vivo type CN简 Regular" panose="02000500000000000000" pitchFamily="50" charset="-122"/>
                <a:ea typeface="vivo type CN简 Regular" panose="02000500000000000000" pitchFamily="50" charset="-122"/>
                <a:cs typeface="vivo type CN简 Regular" panose="02000500000000000000" pitchFamily="50" charset="-122"/>
              </a:defRPr>
            </a:lvl1pPr>
          </a:lstStyle>
          <a:p>
            <a:pPr lvl="0"/>
            <a:r>
              <a:rPr lang="en-US" altLang="zh-CN" noProof="0" dirty="0"/>
              <a:t>PPT</a:t>
            </a:r>
            <a:r>
              <a:rPr lang="zh-CN" altLang="en-US" noProof="0" dirty="0"/>
              <a:t>封面示意</a:t>
            </a:r>
            <a:endParaRPr lang="en-US" altLang="zh-CN" noProof="0" dirty="0"/>
          </a:p>
        </p:txBody>
      </p:sp>
    </p:spTree>
    <p:extLst>
      <p:ext uri="{BB962C8B-B14F-4D97-AF65-F5344CB8AC3E}">
        <p14:creationId xmlns:p14="http://schemas.microsoft.com/office/powerpoint/2010/main" val="1742760328"/>
      </p:ext>
    </p:extLst>
  </p:cSld>
  <p:clrMapOvr>
    <a:masterClrMapping/>
  </p:clrMapOvr>
  <p:extLst>
    <p:ext uri="{DCECCB84-F9BA-43D5-87BE-67443E8EF086}">
      <p15:sldGuideLst xmlns:p15="http://schemas.microsoft.com/office/powerpoint/2012/main">
        <p15:guide id="1" orient="horz" pos="2392">
          <p15:clr>
            <a:srgbClr val="FBAE40"/>
          </p15:clr>
        </p15:guide>
        <p15:guide id="2" pos="1080">
          <p15:clr>
            <a:srgbClr val="FBAE40"/>
          </p15:clr>
        </p15:guide>
        <p15:guide id="3" pos="717">
          <p15:clr>
            <a:srgbClr val="FBAE40"/>
          </p15:clr>
        </p15:guide>
        <p15:guide id="4" pos="10900">
          <p15:clr>
            <a:srgbClr val="FBAE40"/>
          </p15:clr>
        </p15:guide>
        <p15:guide id="5" orient="horz" pos="8153">
          <p15:clr>
            <a:srgbClr val="FBAE40"/>
          </p15:clr>
        </p15:guide>
        <p15:guide id="6" orient="horz" pos="1576">
          <p15:clr>
            <a:srgbClr val="FBAE40"/>
          </p15:clr>
        </p15:guide>
        <p15:guide id="7" orient="horz" pos="420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尾页">
    <p:bg>
      <p:bgPr>
        <a:solidFill>
          <a:srgbClr val="415FFF"/>
        </a:solidFill>
        <a:effectLst/>
      </p:bgPr>
    </p:bg>
    <p:spTree>
      <p:nvGrpSpPr>
        <p:cNvPr id="1" name=""/>
        <p:cNvGrpSpPr/>
        <p:nvPr/>
      </p:nvGrpSpPr>
      <p:grpSpPr>
        <a:xfrm>
          <a:off x="0" y="0"/>
          <a:ext cx="0" cy="0"/>
          <a:chOff x="0" y="0"/>
          <a:chExt cx="0" cy="0"/>
        </a:xfrm>
      </p:grpSpPr>
      <p:sp>
        <p:nvSpPr>
          <p:cNvPr id="2" name="矩形 1"/>
          <p:cNvSpPr/>
          <p:nvPr userDrawn="1"/>
        </p:nvSpPr>
        <p:spPr>
          <a:xfrm>
            <a:off x="678070" y="1492739"/>
            <a:ext cx="8176613" cy="1877437"/>
          </a:xfrm>
          <a:prstGeom prst="rect">
            <a:avLst/>
          </a:prstGeom>
        </p:spPr>
        <p:txBody>
          <a:bodyPr wrap="square">
            <a:spAutoFit/>
          </a:bodyPr>
          <a:lstStyle/>
          <a:p>
            <a:pPr lvl="0"/>
            <a:r>
              <a:rPr lang="en-US" altLang="zh-CN" sz="5800" b="1" i="0" noProof="0" dirty="0">
                <a:solidFill>
                  <a:schemeClr val="bg1"/>
                </a:solidFill>
                <a:latin typeface="vivo type CN简 Bold" panose="02000800000000000000" pitchFamily="50" charset="-122"/>
                <a:ea typeface="vivo type CN简 Bold" panose="02000800000000000000" pitchFamily="50" charset="-122"/>
                <a:cs typeface="vivo type CNS" charset="-122"/>
              </a:rPr>
              <a:t>THANK YOU.</a:t>
            </a:r>
          </a:p>
          <a:p>
            <a:pPr lvl="0"/>
            <a:r>
              <a:rPr lang="zh-CN" altLang="en-US" sz="5800" b="1" i="0" noProof="0" dirty="0">
                <a:solidFill>
                  <a:schemeClr val="bg1"/>
                </a:solidFill>
                <a:latin typeface="vivo type CN简 Bold" panose="02000800000000000000" pitchFamily="50" charset="-122"/>
                <a:ea typeface="vivo type CN简 Bold" panose="02000800000000000000" pitchFamily="50" charset="-122"/>
                <a:cs typeface="vivo type CNS" charset="-122"/>
              </a:rPr>
              <a:t>谢谢。</a:t>
            </a:r>
            <a:endParaRPr lang="en-US" altLang="zh-CN" sz="5800" b="1" i="0" noProof="0" dirty="0">
              <a:solidFill>
                <a:schemeClr val="bg1"/>
              </a:solidFill>
              <a:latin typeface="vivo type CN简 Bold" panose="02000800000000000000" pitchFamily="50" charset="-122"/>
              <a:ea typeface="vivo type CN简 Bold" panose="02000800000000000000" pitchFamily="50" charset="-122"/>
              <a:cs typeface="vivo type CNS" charset="-122"/>
            </a:endParaRPr>
          </a:p>
        </p:txBody>
      </p:sp>
      <p:sp>
        <p:nvSpPr>
          <p:cNvPr id="70" name="矩形 69">
            <a:extLst>
              <a:ext uri="{FF2B5EF4-FFF2-40B4-BE49-F238E27FC236}">
                <a16:creationId xmlns:a16="http://schemas.microsoft.com/office/drawing/2014/main" id="{8BA1FB61-1F86-4E3A-8ED9-11A8718BAC47}"/>
              </a:ext>
            </a:extLst>
          </p:cNvPr>
          <p:cNvSpPr/>
          <p:nvPr userDrawn="1"/>
        </p:nvSpPr>
        <p:spPr>
          <a:xfrm>
            <a:off x="-2595443" y="187627"/>
            <a:ext cx="1265363" cy="338554"/>
          </a:xfrm>
          <a:prstGeom prst="rect">
            <a:avLst/>
          </a:prstGeom>
        </p:spPr>
        <p:txBody>
          <a:bodyPr wrap="square">
            <a:spAutoFit/>
          </a:bodyPr>
          <a:lstStyle/>
          <a:p>
            <a:r>
              <a:rPr lang="en-US" altLang="zh-CN"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竞品颜色</a:t>
            </a:r>
            <a:endParaRPr lang="zh-CN" altLang="en-US" sz="1600" dirty="0"/>
          </a:p>
        </p:txBody>
      </p:sp>
      <p:sp>
        <p:nvSpPr>
          <p:cNvPr id="71" name="矩形 70">
            <a:extLst>
              <a:ext uri="{FF2B5EF4-FFF2-40B4-BE49-F238E27FC236}">
                <a16:creationId xmlns:a16="http://schemas.microsoft.com/office/drawing/2014/main" id="{7EEBC3EE-6BBB-41A0-A575-A455A43D1FB9}"/>
              </a:ext>
            </a:extLst>
          </p:cNvPr>
          <p:cNvSpPr/>
          <p:nvPr userDrawn="1"/>
        </p:nvSpPr>
        <p:spPr>
          <a:xfrm>
            <a:off x="12698804" y="422275"/>
            <a:ext cx="1265363" cy="338554"/>
          </a:xfrm>
          <a:prstGeom prst="rect">
            <a:avLst/>
          </a:prstGeom>
        </p:spPr>
        <p:txBody>
          <a:bodyPr wrap="square">
            <a:spAutoFit/>
          </a:bodyPr>
          <a:lstStyle/>
          <a:p>
            <a:r>
              <a:rPr lang="en-US" altLang="zh-CN"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a:t>
            </a:r>
            <a:r>
              <a:rPr lang="zh-CN" altLang="en-US" sz="1600" b="0" i="0" dirty="0">
                <a:solidFill>
                  <a:srgbClr val="415FFF"/>
                </a:solidFill>
                <a:latin typeface="vivo type CN简 Regular" panose="02000500000000000000" charset="-122"/>
                <a:ea typeface="vivo type CN简 Regular" panose="02000500000000000000" charset="-122"/>
                <a:cs typeface="vivo type CN简 Regular" panose="02000500000000000000" charset="-122"/>
              </a:rPr>
              <a:t>品牌颜色</a:t>
            </a:r>
            <a:endParaRPr lang="zh-CN" altLang="en-US" sz="1600" dirty="0"/>
          </a:p>
        </p:txBody>
      </p:sp>
      <p:sp>
        <p:nvSpPr>
          <p:cNvPr id="72" name="文本框 71">
            <a:extLst>
              <a:ext uri="{FF2B5EF4-FFF2-40B4-BE49-F238E27FC236}">
                <a16:creationId xmlns:a16="http://schemas.microsoft.com/office/drawing/2014/main" id="{A134314B-CEC4-4196-AA16-46E719A94AE4}"/>
              </a:ext>
            </a:extLst>
          </p:cNvPr>
          <p:cNvSpPr txBox="1"/>
          <p:nvPr userDrawn="1"/>
        </p:nvSpPr>
        <p:spPr>
          <a:xfrm>
            <a:off x="-2354986" y="745116"/>
            <a:ext cx="782266"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Apple</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73" name="组 176">
            <a:extLst>
              <a:ext uri="{FF2B5EF4-FFF2-40B4-BE49-F238E27FC236}">
                <a16:creationId xmlns:a16="http://schemas.microsoft.com/office/drawing/2014/main" id="{279F56B0-D17E-407B-B410-C7368439E9C8}"/>
              </a:ext>
            </a:extLst>
          </p:cNvPr>
          <p:cNvGrpSpPr/>
          <p:nvPr userDrawn="1"/>
        </p:nvGrpSpPr>
        <p:grpSpPr>
          <a:xfrm>
            <a:off x="-3386918" y="1009241"/>
            <a:ext cx="2795791" cy="348813"/>
            <a:chOff x="-5043485" y="1324983"/>
            <a:chExt cx="4785749" cy="538842"/>
          </a:xfrm>
        </p:grpSpPr>
        <p:sp>
          <p:nvSpPr>
            <p:cNvPr id="74" name="矩形 73">
              <a:extLst>
                <a:ext uri="{FF2B5EF4-FFF2-40B4-BE49-F238E27FC236}">
                  <a16:creationId xmlns:a16="http://schemas.microsoft.com/office/drawing/2014/main" id="{3BDAA519-93EB-4F76-A63C-1B8BDECE59FA}"/>
                </a:ext>
              </a:extLst>
            </p:cNvPr>
            <p:cNvSpPr/>
            <p:nvPr userDrawn="1"/>
          </p:nvSpPr>
          <p:spPr>
            <a:xfrm>
              <a:off x="-3854817" y="1324983"/>
              <a:ext cx="1199028" cy="538842"/>
            </a:xfrm>
            <a:prstGeom prst="rect">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5" name="矩形 74">
              <a:extLst>
                <a:ext uri="{FF2B5EF4-FFF2-40B4-BE49-F238E27FC236}">
                  <a16:creationId xmlns:a16="http://schemas.microsoft.com/office/drawing/2014/main" id="{39B73C58-C3D3-49E7-9750-1C9D3565E719}"/>
                </a:ext>
              </a:extLst>
            </p:cNvPr>
            <p:cNvSpPr/>
            <p:nvPr userDrawn="1"/>
          </p:nvSpPr>
          <p:spPr>
            <a:xfrm>
              <a:off x="-2655789" y="1324983"/>
              <a:ext cx="1199028" cy="538842"/>
            </a:xfrm>
            <a:prstGeom prst="rect">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6" name="矩形 75">
              <a:extLst>
                <a:ext uri="{FF2B5EF4-FFF2-40B4-BE49-F238E27FC236}">
                  <a16:creationId xmlns:a16="http://schemas.microsoft.com/office/drawing/2014/main" id="{88134088-92DE-4837-B8FE-49FF3E165A60}"/>
                </a:ext>
              </a:extLst>
            </p:cNvPr>
            <p:cNvSpPr/>
            <p:nvPr userDrawn="1"/>
          </p:nvSpPr>
          <p:spPr>
            <a:xfrm>
              <a:off x="-5043485" y="1324983"/>
              <a:ext cx="1199028" cy="538842"/>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矩形 76">
              <a:extLst>
                <a:ext uri="{FF2B5EF4-FFF2-40B4-BE49-F238E27FC236}">
                  <a16:creationId xmlns:a16="http://schemas.microsoft.com/office/drawing/2014/main" id="{ACDB1D54-1422-436E-AA7D-DB36B30BAE60}"/>
                </a:ext>
              </a:extLst>
            </p:cNvPr>
            <p:cNvSpPr/>
            <p:nvPr userDrawn="1"/>
          </p:nvSpPr>
          <p:spPr>
            <a:xfrm>
              <a:off x="-1456764" y="1324983"/>
              <a:ext cx="1199028" cy="538842"/>
            </a:xfrm>
            <a:prstGeom prst="rect">
              <a:avLst/>
            </a:prstGeom>
            <a:solidFill>
              <a:schemeClr val="tx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8" name="文本框 77">
            <a:extLst>
              <a:ext uri="{FF2B5EF4-FFF2-40B4-BE49-F238E27FC236}">
                <a16:creationId xmlns:a16="http://schemas.microsoft.com/office/drawing/2014/main" id="{CF30474B-D57F-48DA-A808-4DBED2B58027}"/>
              </a:ext>
            </a:extLst>
          </p:cNvPr>
          <p:cNvSpPr txBox="1"/>
          <p:nvPr userDrawn="1"/>
        </p:nvSpPr>
        <p:spPr>
          <a:xfrm>
            <a:off x="-2456774" y="1587829"/>
            <a:ext cx="985847"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Samsung</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79" name="组 183">
            <a:extLst>
              <a:ext uri="{FF2B5EF4-FFF2-40B4-BE49-F238E27FC236}">
                <a16:creationId xmlns:a16="http://schemas.microsoft.com/office/drawing/2014/main" id="{3D6AE417-D466-4C29-830B-E19B235AB638}"/>
              </a:ext>
            </a:extLst>
          </p:cNvPr>
          <p:cNvGrpSpPr/>
          <p:nvPr userDrawn="1"/>
        </p:nvGrpSpPr>
        <p:grpSpPr>
          <a:xfrm>
            <a:off x="-3386918" y="1862479"/>
            <a:ext cx="2795791" cy="348813"/>
            <a:chOff x="16164196" y="17668285"/>
            <a:chExt cx="4785749" cy="486635"/>
          </a:xfrm>
        </p:grpSpPr>
        <p:sp>
          <p:nvSpPr>
            <p:cNvPr id="80" name="矩形 79">
              <a:extLst>
                <a:ext uri="{FF2B5EF4-FFF2-40B4-BE49-F238E27FC236}">
                  <a16:creationId xmlns:a16="http://schemas.microsoft.com/office/drawing/2014/main" id="{01F3B9ED-C20C-454D-8D44-CE10F5DBE19A}"/>
                </a:ext>
              </a:extLst>
            </p:cNvPr>
            <p:cNvSpPr/>
            <p:nvPr userDrawn="1"/>
          </p:nvSpPr>
          <p:spPr>
            <a:xfrm>
              <a:off x="17352864" y="17668285"/>
              <a:ext cx="1199028" cy="486635"/>
            </a:xfrm>
            <a:prstGeom prst="rect">
              <a:avLst/>
            </a:prstGeom>
            <a:solidFill>
              <a:srgbClr val="8C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1" name="矩形 80">
              <a:extLst>
                <a:ext uri="{FF2B5EF4-FFF2-40B4-BE49-F238E27FC236}">
                  <a16:creationId xmlns:a16="http://schemas.microsoft.com/office/drawing/2014/main" id="{24F4A1DB-D4B3-49E6-8E03-727B61BD35A5}"/>
                </a:ext>
              </a:extLst>
            </p:cNvPr>
            <p:cNvSpPr/>
            <p:nvPr userDrawn="1"/>
          </p:nvSpPr>
          <p:spPr>
            <a:xfrm>
              <a:off x="18551892" y="17668285"/>
              <a:ext cx="1199028" cy="486635"/>
            </a:xfrm>
            <a:prstGeom prst="rect">
              <a:avLst/>
            </a:prstGeom>
            <a:solidFill>
              <a:srgbClr val="78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矩形 81">
              <a:extLst>
                <a:ext uri="{FF2B5EF4-FFF2-40B4-BE49-F238E27FC236}">
                  <a16:creationId xmlns:a16="http://schemas.microsoft.com/office/drawing/2014/main" id="{670202E4-FDDF-45D4-9E64-44E3B6511E39}"/>
                </a:ext>
              </a:extLst>
            </p:cNvPr>
            <p:cNvSpPr/>
            <p:nvPr userDrawn="1"/>
          </p:nvSpPr>
          <p:spPr>
            <a:xfrm>
              <a:off x="19750917" y="17668285"/>
              <a:ext cx="1199028" cy="486635"/>
            </a:xfrm>
            <a:prstGeom prst="rect">
              <a:avLst/>
            </a:prstGeom>
            <a:solidFill>
              <a:srgbClr val="670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矩形 82">
              <a:extLst>
                <a:ext uri="{FF2B5EF4-FFF2-40B4-BE49-F238E27FC236}">
                  <a16:creationId xmlns:a16="http://schemas.microsoft.com/office/drawing/2014/main" id="{2C995D01-822E-4171-80FF-E11E7B56BC65}"/>
                </a:ext>
              </a:extLst>
            </p:cNvPr>
            <p:cNvSpPr/>
            <p:nvPr userDrawn="1"/>
          </p:nvSpPr>
          <p:spPr>
            <a:xfrm>
              <a:off x="16164196" y="17668285"/>
              <a:ext cx="1199028" cy="486635"/>
            </a:xfrm>
            <a:prstGeom prst="rect">
              <a:avLst/>
            </a:prstGeom>
            <a:solidFill>
              <a:srgbClr val="8C6D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4" name="矩形 83">
            <a:extLst>
              <a:ext uri="{FF2B5EF4-FFF2-40B4-BE49-F238E27FC236}">
                <a16:creationId xmlns:a16="http://schemas.microsoft.com/office/drawing/2014/main" id="{76A33746-EB32-41D5-9ACB-097C145A3D6A}"/>
              </a:ext>
            </a:extLst>
          </p:cNvPr>
          <p:cNvSpPr/>
          <p:nvPr userDrawn="1"/>
        </p:nvSpPr>
        <p:spPr>
          <a:xfrm>
            <a:off x="-2692509" y="6189140"/>
            <a:ext cx="700461" cy="297517"/>
          </a:xfrm>
          <a:prstGeom prst="rect">
            <a:avLst/>
          </a:prstGeom>
          <a:solidFill>
            <a:srgbClr val="0033B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矩形 84">
            <a:extLst>
              <a:ext uri="{FF2B5EF4-FFF2-40B4-BE49-F238E27FC236}">
                <a16:creationId xmlns:a16="http://schemas.microsoft.com/office/drawing/2014/main" id="{5183DDE3-1E35-435A-A72B-DF27AC883C64}"/>
              </a:ext>
            </a:extLst>
          </p:cNvPr>
          <p:cNvSpPr/>
          <p:nvPr userDrawn="1"/>
        </p:nvSpPr>
        <p:spPr>
          <a:xfrm>
            <a:off x="-3398069" y="6189140"/>
            <a:ext cx="705560" cy="297517"/>
          </a:xfrm>
          <a:prstGeom prst="rect">
            <a:avLst/>
          </a:prstGeom>
          <a:solidFill>
            <a:srgbClr val="0A00C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矩形 85">
            <a:extLst>
              <a:ext uri="{FF2B5EF4-FFF2-40B4-BE49-F238E27FC236}">
                <a16:creationId xmlns:a16="http://schemas.microsoft.com/office/drawing/2014/main" id="{DEEC4770-5C05-4A3C-9BF2-59DE1F5D346D}"/>
              </a:ext>
            </a:extLst>
          </p:cNvPr>
          <p:cNvSpPr/>
          <p:nvPr userDrawn="1"/>
        </p:nvSpPr>
        <p:spPr>
          <a:xfrm>
            <a:off x="-1992048" y="6186830"/>
            <a:ext cx="700461" cy="297517"/>
          </a:xfrm>
          <a:prstGeom prst="rect">
            <a:avLst/>
          </a:prstGeom>
          <a:solidFill>
            <a:srgbClr val="0128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8" name="矩形 107">
            <a:extLst>
              <a:ext uri="{FF2B5EF4-FFF2-40B4-BE49-F238E27FC236}">
                <a16:creationId xmlns:a16="http://schemas.microsoft.com/office/drawing/2014/main" id="{6ADB1B62-9209-41E9-9F0E-E9B3FCE3C8B8}"/>
              </a:ext>
            </a:extLst>
          </p:cNvPr>
          <p:cNvSpPr/>
          <p:nvPr userDrawn="1"/>
        </p:nvSpPr>
        <p:spPr>
          <a:xfrm>
            <a:off x="-1291588" y="6186830"/>
            <a:ext cx="700461" cy="297517"/>
          </a:xfrm>
          <a:prstGeom prst="rect">
            <a:avLst/>
          </a:prstGeom>
          <a:solidFill>
            <a:srgbClr val="00095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9" name="文本框 108">
            <a:extLst>
              <a:ext uri="{FF2B5EF4-FFF2-40B4-BE49-F238E27FC236}">
                <a16:creationId xmlns:a16="http://schemas.microsoft.com/office/drawing/2014/main" id="{A41F2385-FB49-4C2D-A0C6-CCDB96DE4BB9}"/>
              </a:ext>
            </a:extLst>
          </p:cNvPr>
          <p:cNvSpPr txBox="1"/>
          <p:nvPr userDrawn="1"/>
        </p:nvSpPr>
        <p:spPr>
          <a:xfrm>
            <a:off x="-2451159" y="5860568"/>
            <a:ext cx="974626"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其他品牌颜色</a:t>
            </a:r>
          </a:p>
        </p:txBody>
      </p:sp>
      <p:grpSp>
        <p:nvGrpSpPr>
          <p:cNvPr id="110" name="组 209">
            <a:extLst>
              <a:ext uri="{FF2B5EF4-FFF2-40B4-BE49-F238E27FC236}">
                <a16:creationId xmlns:a16="http://schemas.microsoft.com/office/drawing/2014/main" id="{3D1563F0-C9DC-4387-9C95-CE8C4486512C}"/>
              </a:ext>
            </a:extLst>
          </p:cNvPr>
          <p:cNvGrpSpPr/>
          <p:nvPr userDrawn="1"/>
        </p:nvGrpSpPr>
        <p:grpSpPr>
          <a:xfrm>
            <a:off x="-3398070" y="4458239"/>
            <a:ext cx="2806943" cy="351124"/>
            <a:chOff x="-3429000" y="9944467"/>
            <a:chExt cx="3171264" cy="702248"/>
          </a:xfrm>
        </p:grpSpPr>
        <p:sp>
          <p:nvSpPr>
            <p:cNvPr id="111" name="矩形 110">
              <a:extLst>
                <a:ext uri="{FF2B5EF4-FFF2-40B4-BE49-F238E27FC236}">
                  <a16:creationId xmlns:a16="http://schemas.microsoft.com/office/drawing/2014/main" id="{456C2ED5-9CC3-45AA-8AA3-95970443F8C0}"/>
                </a:ext>
              </a:extLst>
            </p:cNvPr>
            <p:cNvSpPr/>
            <p:nvPr userDrawn="1"/>
          </p:nvSpPr>
          <p:spPr>
            <a:xfrm>
              <a:off x="-2631863" y="9949089"/>
              <a:ext cx="791376" cy="697626"/>
            </a:xfrm>
            <a:prstGeom prst="rect">
              <a:avLst/>
            </a:prstGeom>
            <a:solidFill>
              <a:srgbClr val="FF59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2" name="矩形 111">
              <a:extLst>
                <a:ext uri="{FF2B5EF4-FFF2-40B4-BE49-F238E27FC236}">
                  <a16:creationId xmlns:a16="http://schemas.microsoft.com/office/drawing/2014/main" id="{77F1527E-A913-4CEA-8E08-209D378E113B}"/>
                </a:ext>
              </a:extLst>
            </p:cNvPr>
            <p:cNvSpPr/>
            <p:nvPr userDrawn="1"/>
          </p:nvSpPr>
          <p:spPr>
            <a:xfrm>
              <a:off x="-3429000" y="9949089"/>
              <a:ext cx="797137" cy="697626"/>
            </a:xfrm>
            <a:prstGeom prst="rect">
              <a:avLst/>
            </a:prstGeom>
            <a:solidFill>
              <a:srgbClr val="FFA31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矩形 112">
              <a:extLst>
                <a:ext uri="{FF2B5EF4-FFF2-40B4-BE49-F238E27FC236}">
                  <a16:creationId xmlns:a16="http://schemas.microsoft.com/office/drawing/2014/main" id="{0551C959-CA45-4838-99A4-9F95ACA2E77D}"/>
                </a:ext>
              </a:extLst>
            </p:cNvPr>
            <p:cNvSpPr/>
            <p:nvPr userDrawn="1"/>
          </p:nvSpPr>
          <p:spPr>
            <a:xfrm>
              <a:off x="-1840486" y="9944467"/>
              <a:ext cx="791376" cy="697626"/>
            </a:xfrm>
            <a:prstGeom prst="rect">
              <a:avLst/>
            </a:prstGeom>
            <a:solidFill>
              <a:srgbClr val="DE4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矩形 113">
              <a:extLst>
                <a:ext uri="{FF2B5EF4-FFF2-40B4-BE49-F238E27FC236}">
                  <a16:creationId xmlns:a16="http://schemas.microsoft.com/office/drawing/2014/main" id="{097238B0-4283-4FC7-AE64-31C99FE7D514}"/>
                </a:ext>
              </a:extLst>
            </p:cNvPr>
            <p:cNvSpPr/>
            <p:nvPr userDrawn="1"/>
          </p:nvSpPr>
          <p:spPr>
            <a:xfrm>
              <a:off x="-1049112" y="9944467"/>
              <a:ext cx="791376" cy="697626"/>
            </a:xfrm>
            <a:prstGeom prst="rect">
              <a:avLst/>
            </a:prstGeom>
            <a:solidFill>
              <a:srgbClr val="C646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15" name="文本框 114">
            <a:extLst>
              <a:ext uri="{FF2B5EF4-FFF2-40B4-BE49-F238E27FC236}">
                <a16:creationId xmlns:a16="http://schemas.microsoft.com/office/drawing/2014/main" id="{10BA4F50-EA6A-4E4D-AA5E-0AEDC4446F36}"/>
              </a:ext>
            </a:extLst>
          </p:cNvPr>
          <p:cNvSpPr txBox="1"/>
          <p:nvPr userDrawn="1"/>
        </p:nvSpPr>
        <p:spPr>
          <a:xfrm>
            <a:off x="-2387041" y="4185714"/>
            <a:ext cx="846387"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Xiaomi 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16" name="矩形 115">
            <a:extLst>
              <a:ext uri="{FF2B5EF4-FFF2-40B4-BE49-F238E27FC236}">
                <a16:creationId xmlns:a16="http://schemas.microsoft.com/office/drawing/2014/main" id="{9664B0DD-0E5D-4DFC-B24C-58CDB576632E}"/>
              </a:ext>
            </a:extLst>
          </p:cNvPr>
          <p:cNvSpPr/>
          <p:nvPr userDrawn="1"/>
        </p:nvSpPr>
        <p:spPr>
          <a:xfrm>
            <a:off x="-2692509" y="5337669"/>
            <a:ext cx="700461" cy="297517"/>
          </a:xfrm>
          <a:prstGeom prst="rect">
            <a:avLst/>
          </a:prstGeom>
          <a:solidFill>
            <a:srgbClr val="348D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7" name="矩形 116">
            <a:extLst>
              <a:ext uri="{FF2B5EF4-FFF2-40B4-BE49-F238E27FC236}">
                <a16:creationId xmlns:a16="http://schemas.microsoft.com/office/drawing/2014/main" id="{3690E41C-B5C2-472C-9B82-90BEF8ACB56A}"/>
              </a:ext>
            </a:extLst>
          </p:cNvPr>
          <p:cNvSpPr/>
          <p:nvPr userDrawn="1"/>
        </p:nvSpPr>
        <p:spPr>
          <a:xfrm>
            <a:off x="-3398069" y="5337669"/>
            <a:ext cx="705560" cy="297517"/>
          </a:xfrm>
          <a:prstGeom prst="rect">
            <a:avLst/>
          </a:prstGeom>
          <a:solidFill>
            <a:srgbClr val="0FFB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矩形 117">
            <a:extLst>
              <a:ext uri="{FF2B5EF4-FFF2-40B4-BE49-F238E27FC236}">
                <a16:creationId xmlns:a16="http://schemas.microsoft.com/office/drawing/2014/main" id="{81667544-25DC-4137-BC1A-39B73C51991A}"/>
              </a:ext>
            </a:extLst>
          </p:cNvPr>
          <p:cNvSpPr/>
          <p:nvPr userDrawn="1"/>
        </p:nvSpPr>
        <p:spPr>
          <a:xfrm>
            <a:off x="-1992048" y="5335358"/>
            <a:ext cx="700461" cy="297517"/>
          </a:xfrm>
          <a:prstGeom prst="rect">
            <a:avLst/>
          </a:prstGeom>
          <a:solidFill>
            <a:srgbClr val="705E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矩形 118">
            <a:extLst>
              <a:ext uri="{FF2B5EF4-FFF2-40B4-BE49-F238E27FC236}">
                <a16:creationId xmlns:a16="http://schemas.microsoft.com/office/drawing/2014/main" id="{73F33CEC-6737-497E-A359-7EECA127634A}"/>
              </a:ext>
            </a:extLst>
          </p:cNvPr>
          <p:cNvSpPr/>
          <p:nvPr userDrawn="1"/>
        </p:nvSpPr>
        <p:spPr>
          <a:xfrm>
            <a:off x="-1291588" y="5335358"/>
            <a:ext cx="700461" cy="297517"/>
          </a:xfrm>
          <a:prstGeom prst="rect">
            <a:avLst/>
          </a:prstGeom>
          <a:solidFill>
            <a:srgbClr val="A837D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文本框 119">
            <a:extLst>
              <a:ext uri="{FF2B5EF4-FFF2-40B4-BE49-F238E27FC236}">
                <a16:creationId xmlns:a16="http://schemas.microsoft.com/office/drawing/2014/main" id="{BD6C90E4-842B-4720-A096-ED17DA08B31F}"/>
              </a:ext>
            </a:extLst>
          </p:cNvPr>
          <p:cNvSpPr txBox="1"/>
          <p:nvPr userDrawn="1"/>
        </p:nvSpPr>
        <p:spPr>
          <a:xfrm>
            <a:off x="-2371009" y="5037185"/>
            <a:ext cx="814325"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Honor</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21" name="矩形 120">
            <a:extLst>
              <a:ext uri="{FF2B5EF4-FFF2-40B4-BE49-F238E27FC236}">
                <a16:creationId xmlns:a16="http://schemas.microsoft.com/office/drawing/2014/main" id="{F2132AB7-247A-4E57-9EA1-6B3AA3874F8D}"/>
              </a:ext>
            </a:extLst>
          </p:cNvPr>
          <p:cNvSpPr/>
          <p:nvPr userDrawn="1"/>
        </p:nvSpPr>
        <p:spPr>
          <a:xfrm>
            <a:off x="12494948" y="1401939"/>
            <a:ext cx="1673075" cy="297517"/>
          </a:xfrm>
          <a:prstGeom prst="rect">
            <a:avLst/>
          </a:prstGeom>
          <a:solidFill>
            <a:srgbClr val="00C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矩形 121">
            <a:extLst>
              <a:ext uri="{FF2B5EF4-FFF2-40B4-BE49-F238E27FC236}">
                <a16:creationId xmlns:a16="http://schemas.microsoft.com/office/drawing/2014/main" id="{05B80E99-8F56-4E85-87D6-28B34C728F57}"/>
              </a:ext>
            </a:extLst>
          </p:cNvPr>
          <p:cNvSpPr/>
          <p:nvPr userDrawn="1"/>
        </p:nvSpPr>
        <p:spPr>
          <a:xfrm>
            <a:off x="12494948" y="1827004"/>
            <a:ext cx="1673075" cy="29751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矩形 122">
            <a:extLst>
              <a:ext uri="{FF2B5EF4-FFF2-40B4-BE49-F238E27FC236}">
                <a16:creationId xmlns:a16="http://schemas.microsoft.com/office/drawing/2014/main" id="{F1CCEA5F-1A30-4CC9-8645-BAC1F7736089}"/>
              </a:ext>
            </a:extLst>
          </p:cNvPr>
          <p:cNvSpPr/>
          <p:nvPr userDrawn="1"/>
        </p:nvSpPr>
        <p:spPr>
          <a:xfrm>
            <a:off x="12494948" y="2245700"/>
            <a:ext cx="1673075" cy="297517"/>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矩形 123">
            <a:extLst>
              <a:ext uri="{FF2B5EF4-FFF2-40B4-BE49-F238E27FC236}">
                <a16:creationId xmlns:a16="http://schemas.microsoft.com/office/drawing/2014/main" id="{651CA7F3-E9D8-4FBE-8D7E-5B4F99C98668}"/>
              </a:ext>
            </a:extLst>
          </p:cNvPr>
          <p:cNvSpPr/>
          <p:nvPr userDrawn="1"/>
        </p:nvSpPr>
        <p:spPr>
          <a:xfrm>
            <a:off x="12494948" y="2664397"/>
            <a:ext cx="1673075" cy="29751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矩形 124">
            <a:extLst>
              <a:ext uri="{FF2B5EF4-FFF2-40B4-BE49-F238E27FC236}">
                <a16:creationId xmlns:a16="http://schemas.microsoft.com/office/drawing/2014/main" id="{BF2830DA-4FC7-4672-8D4A-7175971B5101}"/>
              </a:ext>
            </a:extLst>
          </p:cNvPr>
          <p:cNvSpPr/>
          <p:nvPr userDrawn="1"/>
        </p:nvSpPr>
        <p:spPr>
          <a:xfrm>
            <a:off x="12494948" y="3086546"/>
            <a:ext cx="1673075" cy="297517"/>
          </a:xfrm>
          <a:prstGeom prst="rect">
            <a:avLst/>
          </a:prstGeom>
          <a:solidFill>
            <a:srgbClr val="F0B51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矩形 125">
            <a:extLst>
              <a:ext uri="{FF2B5EF4-FFF2-40B4-BE49-F238E27FC236}">
                <a16:creationId xmlns:a16="http://schemas.microsoft.com/office/drawing/2014/main" id="{F2EFDBD1-2950-47DF-8FA5-70F9C59826E4}"/>
              </a:ext>
            </a:extLst>
          </p:cNvPr>
          <p:cNvSpPr/>
          <p:nvPr userDrawn="1"/>
        </p:nvSpPr>
        <p:spPr>
          <a:xfrm>
            <a:off x="12494948" y="3488918"/>
            <a:ext cx="1673075" cy="29751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文本框 126">
            <a:extLst>
              <a:ext uri="{FF2B5EF4-FFF2-40B4-BE49-F238E27FC236}">
                <a16:creationId xmlns:a16="http://schemas.microsoft.com/office/drawing/2014/main" id="{6EABDC17-A9A4-41C4-9291-2BBAA2DF0D16}"/>
              </a:ext>
            </a:extLst>
          </p:cNvPr>
          <p:cNvSpPr txBox="1"/>
          <p:nvPr userDrawn="1"/>
        </p:nvSpPr>
        <p:spPr>
          <a:xfrm>
            <a:off x="12619797" y="3522997"/>
            <a:ext cx="1440950"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NEX</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28" name="文本框 127">
            <a:extLst>
              <a:ext uri="{FF2B5EF4-FFF2-40B4-BE49-F238E27FC236}">
                <a16:creationId xmlns:a16="http://schemas.microsoft.com/office/drawing/2014/main" id="{6583D0A4-BA83-4094-99A2-90BB64DB2792}"/>
              </a:ext>
            </a:extLst>
          </p:cNvPr>
          <p:cNvSpPr txBox="1"/>
          <p:nvPr userDrawn="1"/>
        </p:nvSpPr>
        <p:spPr>
          <a:xfrm>
            <a:off x="12653667" y="3111825"/>
            <a:ext cx="1407080"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vivo</a:t>
            </a:r>
            <a:r>
              <a:rPr kumimoji="1" lang="zh-CN" altLang="en-US"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 </a:t>
            </a:r>
            <a:r>
              <a:rPr kumimoji="1" lang="en-US" altLang="zh-CN" sz="1400" b="0" i="0" dirty="0" err="1">
                <a:solidFill>
                  <a:schemeClr val="bg1"/>
                </a:solidFill>
                <a:latin typeface="vivo type CN简 Light" panose="02000400000000000000" pitchFamily="50" charset="-122"/>
                <a:ea typeface="vivo type CN简 Light" panose="02000400000000000000" pitchFamily="50" charset="-122"/>
                <a:cs typeface="vivo type CNS" charset="-122"/>
              </a:rPr>
              <a:t>iQOO</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grpSp>
        <p:nvGrpSpPr>
          <p:cNvPr id="129" name="组 65">
            <a:extLst>
              <a:ext uri="{FF2B5EF4-FFF2-40B4-BE49-F238E27FC236}">
                <a16:creationId xmlns:a16="http://schemas.microsoft.com/office/drawing/2014/main" id="{37174C01-51D8-4917-B3B3-A5048D508637}"/>
              </a:ext>
            </a:extLst>
          </p:cNvPr>
          <p:cNvGrpSpPr/>
          <p:nvPr userDrawn="1"/>
        </p:nvGrpSpPr>
        <p:grpSpPr>
          <a:xfrm>
            <a:off x="-3400879" y="2739059"/>
            <a:ext cx="2809752" cy="348813"/>
            <a:chOff x="5058585" y="17714855"/>
            <a:chExt cx="4833751" cy="515167"/>
          </a:xfrm>
        </p:grpSpPr>
        <p:sp>
          <p:nvSpPr>
            <p:cNvPr id="130" name="矩形 129">
              <a:extLst>
                <a:ext uri="{FF2B5EF4-FFF2-40B4-BE49-F238E27FC236}">
                  <a16:creationId xmlns:a16="http://schemas.microsoft.com/office/drawing/2014/main" id="{8DD66AF9-C1CE-43C0-9F6E-1041D3F55A81}"/>
                </a:ext>
              </a:extLst>
            </p:cNvPr>
            <p:cNvSpPr/>
            <p:nvPr userDrawn="1"/>
          </p:nvSpPr>
          <p:spPr>
            <a:xfrm>
              <a:off x="7494283" y="17714855"/>
              <a:ext cx="1199027" cy="515167"/>
            </a:xfrm>
            <a:prstGeom prst="rect">
              <a:avLst/>
            </a:prstGeom>
            <a:solidFill>
              <a:srgbClr val="00394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矩形 130">
              <a:extLst>
                <a:ext uri="{FF2B5EF4-FFF2-40B4-BE49-F238E27FC236}">
                  <a16:creationId xmlns:a16="http://schemas.microsoft.com/office/drawing/2014/main" id="{A8417AF3-D383-4D8A-9D07-25BF5DD54792}"/>
                </a:ext>
              </a:extLst>
            </p:cNvPr>
            <p:cNvSpPr/>
            <p:nvPr userDrawn="1"/>
          </p:nvSpPr>
          <p:spPr>
            <a:xfrm>
              <a:off x="5058585" y="17714855"/>
              <a:ext cx="1215431" cy="515167"/>
            </a:xfrm>
            <a:prstGeom prst="rect">
              <a:avLst/>
            </a:prstGeom>
            <a:solidFill>
              <a:srgbClr val="00C87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矩形 131">
              <a:extLst>
                <a:ext uri="{FF2B5EF4-FFF2-40B4-BE49-F238E27FC236}">
                  <a16:creationId xmlns:a16="http://schemas.microsoft.com/office/drawing/2014/main" id="{053C3242-F499-4169-8A37-EFDD2D621973}"/>
                </a:ext>
              </a:extLst>
            </p:cNvPr>
            <p:cNvSpPr/>
            <p:nvPr userDrawn="1"/>
          </p:nvSpPr>
          <p:spPr>
            <a:xfrm>
              <a:off x="8693309" y="17714855"/>
              <a:ext cx="1199027" cy="515167"/>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矩形 132">
              <a:extLst>
                <a:ext uri="{FF2B5EF4-FFF2-40B4-BE49-F238E27FC236}">
                  <a16:creationId xmlns:a16="http://schemas.microsoft.com/office/drawing/2014/main" id="{2A47290F-9EF7-486A-823F-09FCBC452D1E}"/>
                </a:ext>
              </a:extLst>
            </p:cNvPr>
            <p:cNvSpPr/>
            <p:nvPr userDrawn="1"/>
          </p:nvSpPr>
          <p:spPr>
            <a:xfrm>
              <a:off x="6267324" y="17714855"/>
              <a:ext cx="1215431" cy="515167"/>
            </a:xfrm>
            <a:prstGeom prst="rect">
              <a:avLst/>
            </a:prstGeom>
            <a:solidFill>
              <a:srgbClr val="66DEC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1" name="文本框 150">
            <a:extLst>
              <a:ext uri="{FF2B5EF4-FFF2-40B4-BE49-F238E27FC236}">
                <a16:creationId xmlns:a16="http://schemas.microsoft.com/office/drawing/2014/main" id="{D37E9BE6-C49D-44CC-AF54-7B2833942577}"/>
              </a:ext>
            </a:extLst>
          </p:cNvPr>
          <p:cNvSpPr txBox="1"/>
          <p:nvPr userDrawn="1"/>
        </p:nvSpPr>
        <p:spPr>
          <a:xfrm>
            <a:off x="-2350175" y="2455919"/>
            <a:ext cx="772648"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err="1">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Oppo</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grpSp>
        <p:nvGrpSpPr>
          <p:cNvPr id="152" name="组 88">
            <a:extLst>
              <a:ext uri="{FF2B5EF4-FFF2-40B4-BE49-F238E27FC236}">
                <a16:creationId xmlns:a16="http://schemas.microsoft.com/office/drawing/2014/main" id="{6D9886EA-6511-410A-BED4-74950AAF936E}"/>
              </a:ext>
            </a:extLst>
          </p:cNvPr>
          <p:cNvGrpSpPr/>
          <p:nvPr userDrawn="1"/>
        </p:nvGrpSpPr>
        <p:grpSpPr>
          <a:xfrm>
            <a:off x="-3388739" y="3603967"/>
            <a:ext cx="2797612" cy="348813"/>
            <a:chOff x="10651243" y="17726064"/>
            <a:chExt cx="4775839" cy="526796"/>
          </a:xfrm>
        </p:grpSpPr>
        <p:sp>
          <p:nvSpPr>
            <p:cNvPr id="153" name="矩形 152">
              <a:extLst>
                <a:ext uri="{FF2B5EF4-FFF2-40B4-BE49-F238E27FC236}">
                  <a16:creationId xmlns:a16="http://schemas.microsoft.com/office/drawing/2014/main" id="{42FA0CDC-C15B-4FCE-BF30-5544CD6EFF95}"/>
                </a:ext>
              </a:extLst>
            </p:cNvPr>
            <p:cNvSpPr/>
            <p:nvPr userDrawn="1"/>
          </p:nvSpPr>
          <p:spPr>
            <a:xfrm>
              <a:off x="14228056" y="17726064"/>
              <a:ext cx="1199026" cy="526796"/>
            </a:xfrm>
            <a:prstGeom prst="rect">
              <a:avLst/>
            </a:prstGeom>
            <a:solidFill>
              <a:srgbClr val="FF757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矩形 153">
              <a:extLst>
                <a:ext uri="{FF2B5EF4-FFF2-40B4-BE49-F238E27FC236}">
                  <a16:creationId xmlns:a16="http://schemas.microsoft.com/office/drawing/2014/main" id="{0EFAA0B3-CF36-4C99-BDC4-0BAF0CC98C92}"/>
                </a:ext>
              </a:extLst>
            </p:cNvPr>
            <p:cNvSpPr/>
            <p:nvPr userDrawn="1"/>
          </p:nvSpPr>
          <p:spPr>
            <a:xfrm>
              <a:off x="11850271" y="17726064"/>
              <a:ext cx="1199026" cy="526796"/>
            </a:xfrm>
            <a:prstGeom prst="rect">
              <a:avLst/>
            </a:prstGeom>
            <a:solidFill>
              <a:srgbClr val="7A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矩形 154">
              <a:extLst>
                <a:ext uri="{FF2B5EF4-FFF2-40B4-BE49-F238E27FC236}">
                  <a16:creationId xmlns:a16="http://schemas.microsoft.com/office/drawing/2014/main" id="{C5F39394-0957-4AD2-BC7B-6A58F5201A26}"/>
                </a:ext>
              </a:extLst>
            </p:cNvPr>
            <p:cNvSpPr/>
            <p:nvPr userDrawn="1"/>
          </p:nvSpPr>
          <p:spPr>
            <a:xfrm>
              <a:off x="10651243" y="17726064"/>
              <a:ext cx="1199026" cy="526796"/>
            </a:xfrm>
            <a:prstGeom prst="rect">
              <a:avLst/>
            </a:prstGeom>
            <a:solidFill>
              <a:srgbClr val="FF321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矩形 155">
              <a:extLst>
                <a:ext uri="{FF2B5EF4-FFF2-40B4-BE49-F238E27FC236}">
                  <a16:creationId xmlns:a16="http://schemas.microsoft.com/office/drawing/2014/main" id="{72053F83-1056-4AAC-B8A1-FE516F9262B9}"/>
                </a:ext>
              </a:extLst>
            </p:cNvPr>
            <p:cNvSpPr/>
            <p:nvPr userDrawn="1"/>
          </p:nvSpPr>
          <p:spPr>
            <a:xfrm>
              <a:off x="13035753" y="17726064"/>
              <a:ext cx="1199026" cy="526796"/>
            </a:xfrm>
            <a:prstGeom prst="rect">
              <a:avLst/>
            </a:prstGeom>
            <a:solidFill>
              <a:srgbClr val="36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57" name="文本框 156">
            <a:extLst>
              <a:ext uri="{FF2B5EF4-FFF2-40B4-BE49-F238E27FC236}">
                <a16:creationId xmlns:a16="http://schemas.microsoft.com/office/drawing/2014/main" id="{6185B72B-CC30-4AA5-983B-6D242E48954A}"/>
              </a:ext>
            </a:extLst>
          </p:cNvPr>
          <p:cNvSpPr txBox="1"/>
          <p:nvPr userDrawn="1"/>
        </p:nvSpPr>
        <p:spPr>
          <a:xfrm>
            <a:off x="-2403072" y="3324009"/>
            <a:ext cx="878446" cy="205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Huawei</a:t>
            </a:r>
            <a:r>
              <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0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58" name="文本框 157">
            <a:extLst>
              <a:ext uri="{FF2B5EF4-FFF2-40B4-BE49-F238E27FC236}">
                <a16:creationId xmlns:a16="http://schemas.microsoft.com/office/drawing/2014/main" id="{90EBE25D-35E2-4E95-A9FF-5709C1AF50F7}"/>
              </a:ext>
            </a:extLst>
          </p:cNvPr>
          <p:cNvSpPr txBox="1"/>
          <p:nvPr userDrawn="1"/>
        </p:nvSpPr>
        <p:spPr>
          <a:xfrm>
            <a:off x="-2663134" y="3673193"/>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P</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59" name="文本框 158">
            <a:extLst>
              <a:ext uri="{FF2B5EF4-FFF2-40B4-BE49-F238E27FC236}">
                <a16:creationId xmlns:a16="http://schemas.microsoft.com/office/drawing/2014/main" id="{FD3DB394-8801-415A-A84E-F92BDEF111BB}"/>
              </a:ext>
            </a:extLst>
          </p:cNvPr>
          <p:cNvSpPr txBox="1"/>
          <p:nvPr userDrawn="1"/>
        </p:nvSpPr>
        <p:spPr>
          <a:xfrm>
            <a:off x="-1954176" y="3667432"/>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Mate</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0" name="文本框 159">
            <a:extLst>
              <a:ext uri="{FF2B5EF4-FFF2-40B4-BE49-F238E27FC236}">
                <a16:creationId xmlns:a16="http://schemas.microsoft.com/office/drawing/2014/main" id="{5B098FC0-534A-4996-AEE6-48FD70A7ACDB}"/>
              </a:ext>
            </a:extLst>
          </p:cNvPr>
          <p:cNvSpPr txBox="1"/>
          <p:nvPr userDrawn="1"/>
        </p:nvSpPr>
        <p:spPr>
          <a:xfrm>
            <a:off x="-1293545" y="3668248"/>
            <a:ext cx="702419"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Nova</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1" name="文本框 160">
            <a:extLst>
              <a:ext uri="{FF2B5EF4-FFF2-40B4-BE49-F238E27FC236}">
                <a16:creationId xmlns:a16="http://schemas.microsoft.com/office/drawing/2014/main" id="{5161F824-DE98-4485-87D8-5FCD1469B3E6}"/>
              </a:ext>
            </a:extLst>
          </p:cNvPr>
          <p:cNvSpPr txBox="1"/>
          <p:nvPr userDrawn="1"/>
        </p:nvSpPr>
        <p:spPr>
          <a:xfrm>
            <a:off x="-1263986" y="2800229"/>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R</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2" name="文本框 161">
            <a:extLst>
              <a:ext uri="{FF2B5EF4-FFF2-40B4-BE49-F238E27FC236}">
                <a16:creationId xmlns:a16="http://schemas.microsoft.com/office/drawing/2014/main" id="{9D61311A-F8D6-452E-AA73-F7213A490D39}"/>
              </a:ext>
            </a:extLst>
          </p:cNvPr>
          <p:cNvSpPr txBox="1"/>
          <p:nvPr userDrawn="1"/>
        </p:nvSpPr>
        <p:spPr>
          <a:xfrm>
            <a:off x="-1991764" y="2829531"/>
            <a:ext cx="710370" cy="415498"/>
          </a:xfrm>
          <a:prstGeom prst="rect">
            <a:avLst/>
          </a:prstGeom>
          <a:noFill/>
        </p:spPr>
        <p:txBody>
          <a:bodyPr wrap="square" rtlCol="0">
            <a:spAutoFit/>
          </a:bodyPr>
          <a:lstStyle/>
          <a:p>
            <a:pPr algn="ctr"/>
            <a:r>
              <a:rPr kumimoji="1" lang="en-US" altLang="zh-CN" sz="1200" b="0" i="0" dirty="0">
                <a:solidFill>
                  <a:schemeClr val="bg1"/>
                </a:solidFill>
                <a:latin typeface="vivo type CN简 Light" panose="02000400000000000000" pitchFamily="50" charset="-122"/>
                <a:ea typeface="vivo type CN简 Light" panose="02000400000000000000" pitchFamily="50" charset="-122"/>
                <a:cs typeface="vivo type CNS" charset="-122"/>
              </a:rPr>
              <a:t>Find X</a:t>
            </a:r>
          </a:p>
          <a:p>
            <a:pPr algn="ctr"/>
            <a:endParaRPr kumimoji="1" lang="zh-CN" altLang="en-US" sz="9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3" name="文本框 162">
            <a:extLst>
              <a:ext uri="{FF2B5EF4-FFF2-40B4-BE49-F238E27FC236}">
                <a16:creationId xmlns:a16="http://schemas.microsoft.com/office/drawing/2014/main" id="{6721CE36-3B39-4F63-AB1E-69AFC74809D9}"/>
              </a:ext>
            </a:extLst>
          </p:cNvPr>
          <p:cNvSpPr txBox="1"/>
          <p:nvPr userDrawn="1"/>
        </p:nvSpPr>
        <p:spPr>
          <a:xfrm>
            <a:off x="-2663935" y="2807423"/>
            <a:ext cx="647286" cy="307777"/>
          </a:xfrm>
          <a:prstGeom prst="rect">
            <a:avLst/>
          </a:prstGeom>
          <a:noFill/>
        </p:spPr>
        <p:txBody>
          <a:bodyPr wrap="square" rtlCol="0">
            <a:spAutoFit/>
          </a:bodyPr>
          <a:lstStyle/>
          <a:p>
            <a:pPr algn="ctr"/>
            <a:r>
              <a:rPr kumimoji="1" lang="en-US" altLang="zh-CN" sz="1400" b="0" i="0" dirty="0">
                <a:solidFill>
                  <a:schemeClr val="bg1"/>
                </a:solidFill>
                <a:latin typeface="vivo type CN简 Light" panose="02000400000000000000" pitchFamily="50" charset="-122"/>
                <a:ea typeface="vivo type CN简 Light" panose="02000400000000000000" pitchFamily="50" charset="-122"/>
                <a:cs typeface="vivo type CNS" charset="-122"/>
              </a:rPr>
              <a:t>K</a:t>
            </a:r>
            <a:endParaRPr kumimoji="1" lang="zh-CN" altLang="en-US" sz="1000" b="0" i="0" dirty="0">
              <a:solidFill>
                <a:schemeClr val="bg1"/>
              </a:solidFill>
              <a:latin typeface="vivo type CN简 Light" panose="02000400000000000000" pitchFamily="50" charset="-122"/>
              <a:ea typeface="vivo type CN简 Light" panose="02000400000000000000" pitchFamily="50" charset="-122"/>
              <a:cs typeface="vivo type CNS" charset="-122"/>
            </a:endParaRPr>
          </a:p>
        </p:txBody>
      </p:sp>
      <p:sp>
        <p:nvSpPr>
          <p:cNvPr id="164" name="文本框 163">
            <a:extLst>
              <a:ext uri="{FF2B5EF4-FFF2-40B4-BE49-F238E27FC236}">
                <a16:creationId xmlns:a16="http://schemas.microsoft.com/office/drawing/2014/main" id="{E80ED22A-128D-42AA-940C-F3C503644F0B}"/>
              </a:ext>
            </a:extLst>
          </p:cNvPr>
          <p:cNvSpPr txBox="1"/>
          <p:nvPr userDrawn="1"/>
        </p:nvSpPr>
        <p:spPr>
          <a:xfrm>
            <a:off x="12250725" y="924379"/>
            <a:ext cx="2208397"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vivo</a:t>
            </a:r>
            <a:r>
              <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 </a:t>
            </a:r>
            <a:r>
              <a:rPr kumimoji="0" lang="en-US" altLang="zh-CN"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rPr>
              <a:t>Color</a:t>
            </a:r>
            <a:endParaRPr kumimoji="0" lang="zh-CN" altLang="en-US" sz="1200" b="0" i="0" u="none" strike="noStrike" cap="none" spc="0" normalizeH="0" baseline="0" dirty="0">
              <a:ln>
                <a:noFill/>
              </a:ln>
              <a:solidFill>
                <a:srgbClr val="415FFF"/>
              </a:solidFill>
              <a:effectLst/>
              <a:uFillTx/>
              <a:latin typeface="vivo type CN简 Light" panose="02000400000000000000" pitchFamily="50" charset="-122"/>
              <a:ea typeface="vivo type CN简 Light" panose="02000400000000000000" pitchFamily="50" charset="-122"/>
              <a:cs typeface="vivo type CNS" charset="-122"/>
              <a:sym typeface="Helvetica Neue"/>
            </a:endParaRPr>
          </a:p>
        </p:txBody>
      </p:sp>
      <p:sp>
        <p:nvSpPr>
          <p:cNvPr id="192" name="Textplatzhalter 3">
            <a:extLst>
              <a:ext uri="{FF2B5EF4-FFF2-40B4-BE49-F238E27FC236}">
                <a16:creationId xmlns:a16="http://schemas.microsoft.com/office/drawing/2014/main" id="{9AFD6035-52F9-4A87-8672-68CFBF320A85}"/>
              </a:ext>
            </a:extLst>
          </p:cNvPr>
          <p:cNvSpPr>
            <a:spLocks noGrp="1"/>
          </p:cNvSpPr>
          <p:nvPr>
            <p:ph type="body" sz="quarter" idx="58" hasCustomPrompt="1"/>
          </p:nvPr>
        </p:nvSpPr>
        <p:spPr>
          <a:xfrm>
            <a:off x="735493" y="6096530"/>
            <a:ext cx="1517200" cy="281968"/>
          </a:xfrm>
        </p:spPr>
        <p:txBody>
          <a:bodyPr tIns="36000" bIns="36000" anchor="t">
            <a:noAutofit/>
          </a:bodyPr>
          <a:lstStyle>
            <a:lvl1pPr marL="0" indent="0">
              <a:lnSpc>
                <a:spcPct val="100000"/>
              </a:lnSpc>
              <a:buNone/>
              <a:defRPr sz="1600" b="0" i="0" spc="0" baseline="0">
                <a:solidFill>
                  <a:schemeClr val="bg1"/>
                </a:solidFill>
                <a:latin typeface="vivo type CN简 Regular" panose="02000500000000000000" charset="-122"/>
                <a:ea typeface="vivo type CN简 Regular" panose="02000500000000000000" charset="-122"/>
                <a:cs typeface="vivo type CNS" charset="-122"/>
              </a:defRPr>
            </a:lvl1pPr>
          </a:lstStyle>
          <a:p>
            <a:pPr lvl="0"/>
            <a:r>
              <a:rPr lang="en-US" altLang="zh-CN" noProof="0" dirty="0"/>
              <a:t>www.vivo.com</a:t>
            </a:r>
            <a:endParaRPr lang="zh-CN" altLang="en-US" noProof="0" dirty="0"/>
          </a:p>
        </p:txBody>
      </p:sp>
      <p:pic>
        <p:nvPicPr>
          <p:cNvPr id="63" name="图片 62">
            <a:extLst>
              <a:ext uri="{FF2B5EF4-FFF2-40B4-BE49-F238E27FC236}">
                <a16:creationId xmlns:a16="http://schemas.microsoft.com/office/drawing/2014/main" id="{8A190937-9540-4D5F-933D-A8D973E8E4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25744" y="317694"/>
            <a:ext cx="979636" cy="257702"/>
          </a:xfrm>
          <a:prstGeom prst="rect">
            <a:avLst/>
          </a:prstGeom>
        </p:spPr>
      </p:pic>
    </p:spTree>
    <p:extLst>
      <p:ext uri="{BB962C8B-B14F-4D97-AF65-F5344CB8AC3E}">
        <p14:creationId xmlns:p14="http://schemas.microsoft.com/office/powerpoint/2010/main" val="2474463890"/>
      </p:ext>
    </p:extLst>
  </p:cSld>
  <p:clrMapOvr>
    <a:masterClrMapping/>
  </p:clrMapOvr>
  <p:extLst>
    <p:ext uri="{DCECCB84-F9BA-43D5-87BE-67443E8EF086}">
      <p15:sldGuideLst xmlns:p15="http://schemas.microsoft.com/office/powerpoint/2012/main">
        <p15:guide id="8" orient="horz" pos="487">
          <p15:clr>
            <a:srgbClr val="FBAE40"/>
          </p15:clr>
        </p15:guide>
        <p15:guide id="10" pos="944">
          <p15:clr>
            <a:srgbClr val="FBAE40"/>
          </p15:clr>
        </p15:guide>
        <p15:guide id="16" orient="horz" pos="790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44A67-4332-3445-A689-ABFEF0179FAC}"/>
              </a:ext>
            </a:extLst>
          </p:cNvPr>
          <p:cNvSpPr>
            <a:spLocks noGrp="1"/>
          </p:cNvSpPr>
          <p:nvPr>
            <p:ph type="title"/>
          </p:nvPr>
        </p:nvSpPr>
        <p:spPr/>
        <p:txBody>
          <a:body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742A7CED-F568-B744-8573-9590FB1DEA6D}"/>
              </a:ext>
            </a:extLst>
          </p:cNvPr>
          <p:cNvSpPr>
            <a:spLocks noGrp="1"/>
          </p:cNvSpPr>
          <p:nvPr>
            <p:ph idx="1"/>
          </p:nvPr>
        </p:nvSpPr>
        <p:spPr/>
        <p:txBody>
          <a:body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1E9EC139-A608-6A41-9888-8976211EDCCA}"/>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5" name="页脚占位符 4">
            <a:extLst>
              <a:ext uri="{FF2B5EF4-FFF2-40B4-BE49-F238E27FC236}">
                <a16:creationId xmlns:a16="http://schemas.microsoft.com/office/drawing/2014/main" id="{F30901B3-14FA-DF44-BF5E-7685FC6646E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118E98B-4ADE-9945-829B-3B0909DB6A1A}"/>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4222380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AB140-E922-A44A-BDD2-2DE38DE5A3DD}"/>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119EA3A-6D81-AA47-9566-CDD74866C1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B631F6D9-E550-4A48-B717-4F54972D5FF3}"/>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5" name="页脚占位符 4">
            <a:extLst>
              <a:ext uri="{FF2B5EF4-FFF2-40B4-BE49-F238E27FC236}">
                <a16:creationId xmlns:a16="http://schemas.microsoft.com/office/drawing/2014/main" id="{63260717-F3BE-B444-A234-A741936E056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605E75C-29F4-0741-9CC4-0CAE314186B8}"/>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10893461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32366-3867-6046-B234-42C0AE5B276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A0E5DEB-96AB-E345-8F62-71FC9359D0A4}"/>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839932CC-B832-404A-A1A7-C3D343B0EA03}"/>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499B9440-8F94-A448-92DF-DE0F2F8567B6}"/>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6" name="页脚占位符 5">
            <a:extLst>
              <a:ext uri="{FF2B5EF4-FFF2-40B4-BE49-F238E27FC236}">
                <a16:creationId xmlns:a16="http://schemas.microsoft.com/office/drawing/2014/main" id="{2F54A0C5-DF21-5244-9E07-C75374EBCFD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90997FF-C2FA-4444-80A2-BF06583AF0FE}"/>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30056428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33822-23E6-EA46-9A90-96A05664248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287C085-27AF-4245-BA20-C31E0B1125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EFD1177E-CC08-9747-AAF7-4409DA9E9C30}"/>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E9B19C5B-3727-8642-9917-C402CA503C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8CFB4DA6-52CD-F842-A08D-77AAF1C40F58}"/>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80999093-C804-BA49-88D9-2606185411B1}"/>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8" name="页脚占位符 7">
            <a:extLst>
              <a:ext uri="{FF2B5EF4-FFF2-40B4-BE49-F238E27FC236}">
                <a16:creationId xmlns:a16="http://schemas.microsoft.com/office/drawing/2014/main" id="{258F8030-4718-F640-AE5C-A34479A21F98}"/>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7EE4FB3-DA8C-EC47-8C48-FE22BC91AF2D}"/>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2085354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D0164-63AD-544A-A86B-60B9CB61602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F2E91A7-FE3B-3145-995F-E29790B4B10D}"/>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4" name="页脚占位符 3">
            <a:extLst>
              <a:ext uri="{FF2B5EF4-FFF2-40B4-BE49-F238E27FC236}">
                <a16:creationId xmlns:a16="http://schemas.microsoft.com/office/drawing/2014/main" id="{AAC07D33-976A-AA48-B40D-466D9D9872B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3F50A04-7E62-0846-8CA9-746783EF7D02}"/>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40664708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3F7EC5-AE26-1A4E-8E22-95CA1DB23E5F}"/>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3" name="页脚占位符 2">
            <a:extLst>
              <a:ext uri="{FF2B5EF4-FFF2-40B4-BE49-F238E27FC236}">
                <a16:creationId xmlns:a16="http://schemas.microsoft.com/office/drawing/2014/main" id="{22189097-A5CD-694C-A6CF-D75AAFD52E1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D12F860-CFCF-0B45-ADC4-12124F881E9B}"/>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22346124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7A1E6-F7E7-0844-A78F-91A2939095B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736C4C2-EC05-FA43-9854-D0B673D5E5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5FAA1081-3443-7647-B8F2-EDBAC5F8E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56DDB77-CBF5-EC46-8939-CC13497001A3}"/>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6" name="页脚占位符 5">
            <a:extLst>
              <a:ext uri="{FF2B5EF4-FFF2-40B4-BE49-F238E27FC236}">
                <a16:creationId xmlns:a16="http://schemas.microsoft.com/office/drawing/2014/main" id="{AF6A885D-C04A-234A-9E7C-F221474E963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613133B-4082-5C48-B781-EE74FD4106A8}"/>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119576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018A4-2D5A-0640-A90B-36D69E0B10A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3D145A5-8EBB-C547-AFC4-2BE5E39A00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E023439-E216-044A-B578-D51A543CB3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DF07E67A-A084-E945-82FE-CB5DCEFA3B5C}"/>
              </a:ext>
            </a:extLst>
          </p:cNvPr>
          <p:cNvSpPr>
            <a:spLocks noGrp="1"/>
          </p:cNvSpPr>
          <p:nvPr>
            <p:ph type="dt" sz="half" idx="10"/>
          </p:nvPr>
        </p:nvSpPr>
        <p:spPr/>
        <p:txBody>
          <a:bodyPr/>
          <a:lstStyle/>
          <a:p>
            <a:fld id="{063667C8-AAA5-AD4B-8062-9061C2FC40FC}" type="datetimeFigureOut">
              <a:rPr kumimoji="1" lang="zh-CN" altLang="en-US" smtClean="0"/>
              <a:t>2020/9/4</a:t>
            </a:fld>
            <a:endParaRPr kumimoji="1" lang="zh-CN" altLang="en-US"/>
          </a:p>
        </p:txBody>
      </p:sp>
      <p:sp>
        <p:nvSpPr>
          <p:cNvPr id="6" name="页脚占位符 5">
            <a:extLst>
              <a:ext uri="{FF2B5EF4-FFF2-40B4-BE49-F238E27FC236}">
                <a16:creationId xmlns:a16="http://schemas.microsoft.com/office/drawing/2014/main" id="{8687DB62-2796-0B46-A7D9-ABC006933B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AFFA70B-3156-DE48-B5C2-3325C1AB49FA}"/>
              </a:ext>
            </a:extLst>
          </p:cNvPr>
          <p:cNvSpPr>
            <a:spLocks noGrp="1"/>
          </p:cNvSpPr>
          <p:nvPr>
            <p:ph type="sldNum" sz="quarter" idx="12"/>
          </p:nvPr>
        </p:nvSpPr>
        <p:spPr/>
        <p:txBody>
          <a:body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36811581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770304-725B-E641-94DC-151976E64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041858C-3276-A447-AC12-A98252E8D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52E15CB5-C32B-E94F-840C-60DE330D3B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3667C8-AAA5-AD4B-8062-9061C2FC40FC}" type="datetimeFigureOut">
              <a:rPr kumimoji="1" lang="zh-CN" altLang="en-US" smtClean="0"/>
              <a:t>2020/9/4</a:t>
            </a:fld>
            <a:endParaRPr kumimoji="1" lang="zh-CN" altLang="en-US"/>
          </a:p>
        </p:txBody>
      </p:sp>
      <p:sp>
        <p:nvSpPr>
          <p:cNvPr id="5" name="页脚占位符 4">
            <a:extLst>
              <a:ext uri="{FF2B5EF4-FFF2-40B4-BE49-F238E27FC236}">
                <a16:creationId xmlns:a16="http://schemas.microsoft.com/office/drawing/2014/main" id="{3C0CD068-3260-A145-B73E-612358A3A5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DB3F715-11F0-F849-B7F0-EFFBF92B5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B468F-6036-D24D-B4CF-58E4601F3B19}" type="slidenum">
              <a:rPr kumimoji="1" lang="zh-CN" altLang="en-US" smtClean="0"/>
              <a:t>‹#›</a:t>
            </a:fld>
            <a:endParaRPr kumimoji="1" lang="zh-CN" altLang="en-US"/>
          </a:p>
        </p:txBody>
      </p:sp>
    </p:spTree>
    <p:extLst>
      <p:ext uri="{BB962C8B-B14F-4D97-AF65-F5344CB8AC3E}">
        <p14:creationId xmlns:p14="http://schemas.microsoft.com/office/powerpoint/2010/main" val="239285738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9.tif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gi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4.tiff"/><Relationship Id="rId4" Type="http://schemas.openxmlformats.org/officeDocument/2006/relationships/image" Target="../media/image33.tif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tiff"/></Relationships>
</file>

<file path=ppt/slides/_rels/slide22.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notesSlide" Target="../notesSlides/notesSlide29.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B2DE47-0E4D-8842-995D-042CB6FEA24A}"/>
              </a:ext>
            </a:extLst>
          </p:cNvPr>
          <p:cNvSpPr/>
          <p:nvPr/>
        </p:nvSpPr>
        <p:spPr>
          <a:xfrm>
            <a:off x="397" y="1233376"/>
            <a:ext cx="8410354" cy="20875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9" name="图片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7647" y="402599"/>
            <a:ext cx="979571" cy="257702"/>
          </a:xfrm>
          <a:prstGeom prst="rect">
            <a:avLst/>
          </a:prstGeom>
        </p:spPr>
      </p:pic>
      <p:sp>
        <p:nvSpPr>
          <p:cNvPr id="22" name="文本占位符 3"/>
          <p:cNvSpPr>
            <a:spLocks noGrp="1"/>
          </p:cNvSpPr>
          <p:nvPr>
            <p:ph type="body" sz="quarter" idx="14"/>
          </p:nvPr>
        </p:nvSpPr>
        <p:spPr>
          <a:xfrm>
            <a:off x="857647" y="2025448"/>
            <a:ext cx="7435580" cy="456860"/>
          </a:xfrm>
        </p:spPr>
        <p:txBody>
          <a:bodyPr/>
          <a:lstStyle/>
          <a:p>
            <a:r>
              <a:rPr lang="zh-CN" altLang="en-US" sz="2000" dirty="0"/>
              <a:t>互联网技术保障中心 </a:t>
            </a:r>
            <a:r>
              <a:rPr lang="en-US" altLang="zh-CN" sz="2000" dirty="0"/>
              <a:t>·</a:t>
            </a:r>
            <a:r>
              <a:rPr lang="zh-CN" altLang="en-US" sz="2000" dirty="0"/>
              <a:t> 通用存储运维组 </a:t>
            </a:r>
            <a:r>
              <a:rPr lang="en-US" altLang="zh-CN" sz="2000" dirty="0"/>
              <a:t>·</a:t>
            </a:r>
            <a:r>
              <a:rPr lang="zh-CN" altLang="en-US" sz="2000" dirty="0"/>
              <a:t> 张照仑</a:t>
            </a:r>
          </a:p>
        </p:txBody>
      </p:sp>
      <p:sp>
        <p:nvSpPr>
          <p:cNvPr id="23" name="文本占位符 4"/>
          <p:cNvSpPr>
            <a:spLocks noGrp="1"/>
          </p:cNvSpPr>
          <p:nvPr>
            <p:ph type="body" sz="quarter" idx="35"/>
          </p:nvPr>
        </p:nvSpPr>
        <p:spPr>
          <a:xfrm>
            <a:off x="817306" y="2822806"/>
            <a:ext cx="4179634" cy="358207"/>
          </a:xfrm>
        </p:spPr>
        <p:txBody>
          <a:bodyPr/>
          <a:lstStyle/>
          <a:p>
            <a:r>
              <a:rPr lang="zh-CN" altLang="en-US" sz="2000" dirty="0"/>
              <a:t>互联网基础平台一部  </a:t>
            </a:r>
            <a:r>
              <a:rPr lang="en-US" altLang="zh-CN" sz="2000" dirty="0"/>
              <a:t>|  2020</a:t>
            </a:r>
            <a:r>
              <a:rPr lang="zh-CN" altLang="en-US" sz="2000" dirty="0"/>
              <a:t>年</a:t>
            </a:r>
            <a:r>
              <a:rPr lang="en-US" altLang="zh-CN" sz="2000" dirty="0"/>
              <a:t>9</a:t>
            </a:r>
            <a:r>
              <a:rPr lang="zh-CN" altLang="en-US" sz="2000" dirty="0"/>
              <a:t>月</a:t>
            </a:r>
            <a:endParaRPr lang="en-US" altLang="zh-CN" sz="2000" dirty="0"/>
          </a:p>
        </p:txBody>
      </p:sp>
      <p:sp>
        <p:nvSpPr>
          <p:cNvPr id="24" name="文本占位符 7"/>
          <p:cNvSpPr>
            <a:spLocks noGrp="1"/>
          </p:cNvSpPr>
          <p:nvPr>
            <p:ph type="body" sz="quarter" idx="38"/>
          </p:nvPr>
        </p:nvSpPr>
        <p:spPr>
          <a:xfrm>
            <a:off x="857647" y="1421242"/>
            <a:ext cx="7441623" cy="456860"/>
          </a:xfrm>
        </p:spPr>
        <p:txBody>
          <a:bodyPr/>
          <a:lstStyle/>
          <a:p>
            <a:r>
              <a:rPr lang="en-US" altLang="zh-CN" sz="3250" dirty="0"/>
              <a:t>MySQL</a:t>
            </a:r>
            <a:r>
              <a:rPr lang="zh-CN" altLang="en-US" sz="3250" dirty="0"/>
              <a:t>学习成果分享</a:t>
            </a:r>
          </a:p>
        </p:txBody>
      </p:sp>
    </p:spTree>
    <p:extLst>
      <p:ext uri="{BB962C8B-B14F-4D97-AF65-F5344CB8AC3E}">
        <p14:creationId xmlns:p14="http://schemas.microsoft.com/office/powerpoint/2010/main" val="2549311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723549"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索引优缺点</a:t>
            </a:r>
          </a:p>
        </p:txBody>
      </p:sp>
      <p:sp>
        <p:nvSpPr>
          <p:cNvPr id="3" name="内容占位符 2">
            <a:extLst>
              <a:ext uri="{FF2B5EF4-FFF2-40B4-BE49-F238E27FC236}">
                <a16:creationId xmlns:a16="http://schemas.microsoft.com/office/drawing/2014/main" id="{EC346847-E32A-7D4E-8E31-4407D181B165}"/>
              </a:ext>
            </a:extLst>
          </p:cNvPr>
          <p:cNvSpPr>
            <a:spLocks noGrp="1"/>
          </p:cNvSpPr>
          <p:nvPr/>
        </p:nvSpPr>
        <p:spPr>
          <a:xfrm>
            <a:off x="3143672" y="1894030"/>
            <a:ext cx="8784976" cy="1341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zh-CN" altLang="en-US" sz="2000" dirty="0"/>
              <a:t>通过创建唯一索引可以保证数据库表中每一行数据的唯一性</a:t>
            </a:r>
            <a:endParaRPr lang="en-US" altLang="zh-CN" sz="2000" dirty="0"/>
          </a:p>
          <a:p>
            <a:pPr>
              <a:lnSpc>
                <a:spcPct val="160000"/>
              </a:lnSpc>
            </a:pPr>
            <a:r>
              <a:rPr lang="zh-CN" altLang="en-US" sz="2000" dirty="0"/>
              <a:t>加快数据的查询速度</a:t>
            </a:r>
            <a:endParaRPr lang="en-US" altLang="zh-CN" sz="2000" dirty="0"/>
          </a:p>
        </p:txBody>
      </p:sp>
      <p:sp>
        <p:nvSpPr>
          <p:cNvPr id="2" name="内容占位符 2">
            <a:extLst>
              <a:ext uri="{FF2B5EF4-FFF2-40B4-BE49-F238E27FC236}">
                <a16:creationId xmlns:a16="http://schemas.microsoft.com/office/drawing/2014/main" id="{A91D0FDA-9C32-4764-ABF9-042056B8B584}"/>
              </a:ext>
            </a:extLst>
          </p:cNvPr>
          <p:cNvSpPr>
            <a:spLocks noGrp="1"/>
          </p:cNvSpPr>
          <p:nvPr/>
        </p:nvSpPr>
        <p:spPr>
          <a:xfrm>
            <a:off x="3143672" y="4077072"/>
            <a:ext cx="8784976" cy="201622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80000"/>
              </a:lnSpc>
            </a:pPr>
            <a:r>
              <a:rPr lang="zh-CN" altLang="en-US" sz="2400" dirty="0"/>
              <a:t>占用额外的存储空间</a:t>
            </a:r>
            <a:endParaRPr lang="en-US" altLang="zh-CN" sz="2400" dirty="0"/>
          </a:p>
          <a:p>
            <a:pPr>
              <a:lnSpc>
                <a:spcPct val="170000"/>
              </a:lnSpc>
            </a:pPr>
            <a:r>
              <a:rPr lang="zh-CN" altLang="en-US" sz="2400" dirty="0"/>
              <a:t>创建和维护索引组要耗费时间，并且随着数据量的增加所耗费的时间也会增加</a:t>
            </a:r>
            <a:endParaRPr lang="en-US" altLang="zh-CN" sz="2400" dirty="0"/>
          </a:p>
          <a:p>
            <a:pPr>
              <a:lnSpc>
                <a:spcPct val="170000"/>
              </a:lnSpc>
            </a:pPr>
            <a:r>
              <a:rPr lang="zh-CN" altLang="en-US" sz="2400" dirty="0"/>
              <a:t>影响写入数据性能</a:t>
            </a:r>
            <a:endParaRPr lang="en-US" altLang="zh-CN" sz="2400" dirty="0"/>
          </a:p>
          <a:p>
            <a:pPr>
              <a:lnSpc>
                <a:spcPct val="170000"/>
              </a:lnSpc>
            </a:pPr>
            <a:endParaRPr lang="en-US" altLang="zh-CN" sz="2400" dirty="0"/>
          </a:p>
          <a:p>
            <a:pPr>
              <a:lnSpc>
                <a:spcPct val="170000"/>
              </a:lnSpc>
            </a:pPr>
            <a:endParaRPr lang="zh-CN" altLang="en-US" sz="2400" dirty="0"/>
          </a:p>
        </p:txBody>
      </p:sp>
      <p:sp>
        <p:nvSpPr>
          <p:cNvPr id="5" name="内容占位符 2">
            <a:extLst>
              <a:ext uri="{FF2B5EF4-FFF2-40B4-BE49-F238E27FC236}">
                <a16:creationId xmlns:a16="http://schemas.microsoft.com/office/drawing/2014/main" id="{5F121FD7-2353-4BDF-80C0-9F6A688EFF5C}"/>
              </a:ext>
            </a:extLst>
          </p:cNvPr>
          <p:cNvSpPr>
            <a:spLocks noGrp="1"/>
          </p:cNvSpPr>
          <p:nvPr/>
        </p:nvSpPr>
        <p:spPr>
          <a:xfrm>
            <a:off x="671620" y="4077072"/>
            <a:ext cx="1463940" cy="1557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zh-CN" altLang="en-US" sz="4000" dirty="0">
                <a:ln w="0"/>
                <a:solidFill>
                  <a:schemeClr val="accent1"/>
                </a:solidFill>
                <a:effectLst>
                  <a:outerShdw blurRad="38100" dist="25400" dir="5400000" algn="ctr" rotWithShape="0">
                    <a:srgbClr val="6E747A">
                      <a:alpha val="43000"/>
                    </a:srgbClr>
                  </a:outerShdw>
                </a:effectLst>
              </a:rPr>
              <a:t>缺点</a:t>
            </a:r>
            <a:endParaRPr lang="en-US" altLang="zh-CN" sz="4000" dirty="0">
              <a:ln w="0"/>
              <a:solidFill>
                <a:schemeClr val="accent1"/>
              </a:solidFill>
              <a:effectLst>
                <a:outerShdw blurRad="38100" dist="25400" dir="5400000" algn="ctr" rotWithShape="0">
                  <a:srgbClr val="6E747A">
                    <a:alpha val="43000"/>
                  </a:srgbClr>
                </a:outerShdw>
              </a:effectLst>
            </a:endParaRPr>
          </a:p>
        </p:txBody>
      </p:sp>
      <p:sp>
        <p:nvSpPr>
          <p:cNvPr id="7" name="内容占位符 2">
            <a:extLst>
              <a:ext uri="{FF2B5EF4-FFF2-40B4-BE49-F238E27FC236}">
                <a16:creationId xmlns:a16="http://schemas.microsoft.com/office/drawing/2014/main" id="{4B32C62F-138B-43C0-8ED6-65DD639DC9D1}"/>
              </a:ext>
            </a:extLst>
          </p:cNvPr>
          <p:cNvSpPr>
            <a:spLocks noGrp="1"/>
          </p:cNvSpPr>
          <p:nvPr/>
        </p:nvSpPr>
        <p:spPr>
          <a:xfrm>
            <a:off x="671620" y="1871228"/>
            <a:ext cx="1463940" cy="1557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zh-CN" altLang="en-US" sz="4000" dirty="0">
                <a:ln w="0"/>
                <a:solidFill>
                  <a:schemeClr val="accent1"/>
                </a:solidFill>
                <a:effectLst>
                  <a:outerShdw blurRad="38100" dist="25400" dir="5400000" algn="ctr" rotWithShape="0">
                    <a:srgbClr val="6E747A">
                      <a:alpha val="43000"/>
                    </a:srgbClr>
                  </a:outerShdw>
                </a:effectLst>
              </a:rPr>
              <a:t>优点</a:t>
            </a:r>
            <a:endParaRPr lang="en-US" altLang="zh-CN" sz="40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034076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943161" cy="461665"/>
          </a:xfrm>
          <a:prstGeom prst="rect">
            <a:avLst/>
          </a:prstGeom>
        </p:spPr>
        <p:txBody>
          <a:bodyPr wrap="none">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事务</a:t>
            </a:r>
          </a:p>
        </p:txBody>
      </p:sp>
      <p:graphicFrame>
        <p:nvGraphicFramePr>
          <p:cNvPr id="3" name="图示 2">
            <a:extLst>
              <a:ext uri="{FF2B5EF4-FFF2-40B4-BE49-F238E27FC236}">
                <a16:creationId xmlns:a16="http://schemas.microsoft.com/office/drawing/2014/main" id="{B4F3E982-3D57-2547-879C-A0014AAF47CB}"/>
              </a:ext>
            </a:extLst>
          </p:cNvPr>
          <p:cNvGraphicFramePr/>
          <p:nvPr>
            <p:extLst>
              <p:ext uri="{D42A27DB-BD31-4B8C-83A1-F6EECF244321}">
                <p14:modId xmlns:p14="http://schemas.microsoft.com/office/powerpoint/2010/main" val="3009090223"/>
              </p:ext>
            </p:extLst>
          </p:nvPr>
        </p:nvGraphicFramePr>
        <p:xfrm>
          <a:off x="1724042" y="1196752"/>
          <a:ext cx="8743915"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1371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2031325"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事务隔离级别</a:t>
            </a:r>
          </a:p>
        </p:txBody>
      </p:sp>
      <p:pic>
        <p:nvPicPr>
          <p:cNvPr id="3" name="图片 2">
            <a:extLst>
              <a:ext uri="{FF2B5EF4-FFF2-40B4-BE49-F238E27FC236}">
                <a16:creationId xmlns:a16="http://schemas.microsoft.com/office/drawing/2014/main" id="{47C37995-F38E-BA4E-B2E2-7EC09BC960B0}"/>
              </a:ext>
            </a:extLst>
          </p:cNvPr>
          <p:cNvPicPr>
            <a:picLocks noChangeAspect="1"/>
          </p:cNvPicPr>
          <p:nvPr/>
        </p:nvPicPr>
        <p:blipFill>
          <a:blip r:embed="rId3"/>
          <a:stretch>
            <a:fillRect/>
          </a:stretch>
        </p:blipFill>
        <p:spPr>
          <a:xfrm>
            <a:off x="2076450" y="1916832"/>
            <a:ext cx="8039100" cy="1231900"/>
          </a:xfrm>
          <a:prstGeom prst="rect">
            <a:avLst/>
          </a:prstGeom>
        </p:spPr>
      </p:pic>
      <p:sp>
        <p:nvSpPr>
          <p:cNvPr id="4" name="文本框 3">
            <a:extLst>
              <a:ext uri="{FF2B5EF4-FFF2-40B4-BE49-F238E27FC236}">
                <a16:creationId xmlns:a16="http://schemas.microsoft.com/office/drawing/2014/main" id="{0AF6DA8D-8DC9-A043-AB4E-40FB1536907C}"/>
              </a:ext>
            </a:extLst>
          </p:cNvPr>
          <p:cNvSpPr txBox="1"/>
          <p:nvPr/>
        </p:nvSpPr>
        <p:spPr>
          <a:xfrm>
            <a:off x="2737270" y="3347700"/>
            <a:ext cx="1133644" cy="369332"/>
          </a:xfrm>
          <a:prstGeom prst="rect">
            <a:avLst/>
          </a:prstGeom>
          <a:noFill/>
        </p:spPr>
        <p:txBody>
          <a:bodyPr wrap="none" rtlCol="0">
            <a:spAutoFit/>
          </a:bodyPr>
          <a:lstStyle/>
          <a:p>
            <a:r>
              <a:rPr kumimoji="1" lang="zh-CN" altLang="en-US" b="1" dirty="0">
                <a:solidFill>
                  <a:schemeClr val="accent5">
                    <a:lumMod val="50000"/>
                  </a:schemeClr>
                </a:solidFill>
                <a:latin typeface="Microsoft YaHei" panose="020B0503020204020204" pitchFamily="34" charset="-122"/>
                <a:ea typeface="Microsoft YaHei" panose="020B0503020204020204" pitchFamily="34" charset="-122"/>
              </a:rPr>
              <a:t>未提交读</a:t>
            </a:r>
          </a:p>
        </p:txBody>
      </p:sp>
      <p:sp>
        <p:nvSpPr>
          <p:cNvPr id="5" name="文本框 4">
            <a:extLst>
              <a:ext uri="{FF2B5EF4-FFF2-40B4-BE49-F238E27FC236}">
                <a16:creationId xmlns:a16="http://schemas.microsoft.com/office/drawing/2014/main" id="{520CFF14-6142-854E-9C9D-507D2730C282}"/>
              </a:ext>
            </a:extLst>
          </p:cNvPr>
          <p:cNvSpPr txBox="1"/>
          <p:nvPr/>
        </p:nvSpPr>
        <p:spPr>
          <a:xfrm>
            <a:off x="4622061" y="3334837"/>
            <a:ext cx="1107996" cy="369332"/>
          </a:xfrm>
          <a:prstGeom prst="rect">
            <a:avLst/>
          </a:prstGeom>
          <a:noFill/>
        </p:spPr>
        <p:txBody>
          <a:bodyPr wrap="none" rtlCol="0">
            <a:spAutoFit/>
          </a:bodyPr>
          <a:lstStyle/>
          <a:p>
            <a:r>
              <a:rPr kumimoji="1" lang="zh-CN" altLang="en-US" b="1" dirty="0">
                <a:solidFill>
                  <a:schemeClr val="accent5">
                    <a:lumMod val="50000"/>
                  </a:schemeClr>
                </a:solidFill>
                <a:latin typeface="Microsoft YaHei" panose="020B0503020204020204" pitchFamily="34" charset="-122"/>
                <a:ea typeface="Microsoft YaHei" panose="020B0503020204020204" pitchFamily="34" charset="-122"/>
              </a:rPr>
              <a:t>已提交读</a:t>
            </a:r>
          </a:p>
        </p:txBody>
      </p:sp>
      <p:sp>
        <p:nvSpPr>
          <p:cNvPr id="6" name="文本框 5">
            <a:extLst>
              <a:ext uri="{FF2B5EF4-FFF2-40B4-BE49-F238E27FC236}">
                <a16:creationId xmlns:a16="http://schemas.microsoft.com/office/drawing/2014/main" id="{29FFE2E4-95C2-EA40-912A-5EF7C9275D3D}"/>
              </a:ext>
            </a:extLst>
          </p:cNvPr>
          <p:cNvSpPr txBox="1"/>
          <p:nvPr/>
        </p:nvSpPr>
        <p:spPr>
          <a:xfrm>
            <a:off x="6513237" y="3347700"/>
            <a:ext cx="1107996" cy="369332"/>
          </a:xfrm>
          <a:prstGeom prst="rect">
            <a:avLst/>
          </a:prstGeom>
          <a:noFill/>
        </p:spPr>
        <p:txBody>
          <a:bodyPr wrap="none" rtlCol="0">
            <a:spAutoFit/>
          </a:bodyPr>
          <a:lstStyle/>
          <a:p>
            <a:r>
              <a:rPr kumimoji="1" lang="zh-CN" altLang="en-US" b="1" dirty="0">
                <a:solidFill>
                  <a:schemeClr val="accent5">
                    <a:lumMod val="50000"/>
                  </a:schemeClr>
                </a:solidFill>
                <a:latin typeface="Microsoft YaHei" panose="020B0503020204020204" pitchFamily="34" charset="-122"/>
                <a:ea typeface="Microsoft YaHei" panose="020B0503020204020204" pitchFamily="34" charset="-122"/>
              </a:rPr>
              <a:t>可重复读</a:t>
            </a:r>
          </a:p>
        </p:txBody>
      </p:sp>
      <p:sp>
        <p:nvSpPr>
          <p:cNvPr id="7" name="文本框 6">
            <a:extLst>
              <a:ext uri="{FF2B5EF4-FFF2-40B4-BE49-F238E27FC236}">
                <a16:creationId xmlns:a16="http://schemas.microsoft.com/office/drawing/2014/main" id="{AB3E1F86-A548-E145-A369-5DAE497DB14B}"/>
              </a:ext>
            </a:extLst>
          </p:cNvPr>
          <p:cNvSpPr txBox="1"/>
          <p:nvPr/>
        </p:nvSpPr>
        <p:spPr>
          <a:xfrm>
            <a:off x="8372380" y="3347700"/>
            <a:ext cx="1107996" cy="369332"/>
          </a:xfrm>
          <a:prstGeom prst="rect">
            <a:avLst/>
          </a:prstGeom>
          <a:noFill/>
        </p:spPr>
        <p:txBody>
          <a:bodyPr wrap="none" rtlCol="0">
            <a:spAutoFit/>
          </a:bodyPr>
          <a:lstStyle/>
          <a:p>
            <a:r>
              <a:rPr kumimoji="1" lang="zh-CN" altLang="en-US" b="1" dirty="0">
                <a:solidFill>
                  <a:schemeClr val="accent5">
                    <a:lumMod val="50000"/>
                  </a:schemeClr>
                </a:solidFill>
                <a:latin typeface="Microsoft YaHei" panose="020B0503020204020204" pitchFamily="34" charset="-122"/>
                <a:ea typeface="Microsoft YaHei" panose="020B0503020204020204" pitchFamily="34" charset="-122"/>
              </a:rPr>
              <a:t>序列化读</a:t>
            </a:r>
          </a:p>
        </p:txBody>
      </p:sp>
    </p:spTree>
    <p:extLst>
      <p:ext uri="{BB962C8B-B14F-4D97-AF65-F5344CB8AC3E}">
        <p14:creationId xmlns:p14="http://schemas.microsoft.com/office/powerpoint/2010/main" val="20609075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4187365"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事务隔离级别 </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未提交读</a:t>
            </a:r>
          </a:p>
        </p:txBody>
      </p:sp>
      <p:pic>
        <p:nvPicPr>
          <p:cNvPr id="3" name="图片 2">
            <a:extLst>
              <a:ext uri="{FF2B5EF4-FFF2-40B4-BE49-F238E27FC236}">
                <a16:creationId xmlns:a16="http://schemas.microsoft.com/office/drawing/2014/main" id="{BEEFA1FD-FE34-254A-9DE3-196A8905C1CA}"/>
              </a:ext>
            </a:extLst>
          </p:cNvPr>
          <p:cNvPicPr>
            <a:picLocks noChangeAspect="1"/>
          </p:cNvPicPr>
          <p:nvPr/>
        </p:nvPicPr>
        <p:blipFill>
          <a:blip r:embed="rId3"/>
          <a:stretch>
            <a:fillRect/>
          </a:stretch>
        </p:blipFill>
        <p:spPr>
          <a:xfrm>
            <a:off x="2076450" y="1916832"/>
            <a:ext cx="8039100" cy="1231900"/>
          </a:xfrm>
          <a:prstGeom prst="rect">
            <a:avLst/>
          </a:prstGeom>
        </p:spPr>
      </p:pic>
      <p:pic>
        <p:nvPicPr>
          <p:cNvPr id="4" name="图片 3">
            <a:extLst>
              <a:ext uri="{FF2B5EF4-FFF2-40B4-BE49-F238E27FC236}">
                <a16:creationId xmlns:a16="http://schemas.microsoft.com/office/drawing/2014/main" id="{7191F5F0-2654-4940-BFDD-12C5643263BE}"/>
              </a:ext>
            </a:extLst>
          </p:cNvPr>
          <p:cNvPicPr>
            <a:picLocks noChangeAspect="1"/>
          </p:cNvPicPr>
          <p:nvPr/>
        </p:nvPicPr>
        <p:blipFill>
          <a:blip r:embed="rId4"/>
          <a:stretch>
            <a:fillRect/>
          </a:stretch>
        </p:blipFill>
        <p:spPr>
          <a:xfrm>
            <a:off x="2700000" y="1916832"/>
            <a:ext cx="1219200" cy="1219200"/>
          </a:xfrm>
          <a:prstGeom prst="rect">
            <a:avLst/>
          </a:prstGeom>
        </p:spPr>
      </p:pic>
      <p:pic>
        <p:nvPicPr>
          <p:cNvPr id="5" name="图片 4">
            <a:extLst>
              <a:ext uri="{FF2B5EF4-FFF2-40B4-BE49-F238E27FC236}">
                <a16:creationId xmlns:a16="http://schemas.microsoft.com/office/drawing/2014/main" id="{E88CD910-0247-724A-8480-E4E5F787A6AF}"/>
              </a:ext>
            </a:extLst>
          </p:cNvPr>
          <p:cNvPicPr>
            <a:picLocks noChangeAspect="1"/>
          </p:cNvPicPr>
          <p:nvPr/>
        </p:nvPicPr>
        <p:blipFill>
          <a:blip r:embed="rId5"/>
          <a:stretch>
            <a:fillRect/>
          </a:stretch>
        </p:blipFill>
        <p:spPr>
          <a:xfrm>
            <a:off x="1447800" y="3374876"/>
            <a:ext cx="9296400" cy="2298700"/>
          </a:xfrm>
          <a:prstGeom prst="rect">
            <a:avLst/>
          </a:prstGeom>
        </p:spPr>
      </p:pic>
      <p:sp>
        <p:nvSpPr>
          <p:cNvPr id="6" name="文本框 5">
            <a:extLst>
              <a:ext uri="{FF2B5EF4-FFF2-40B4-BE49-F238E27FC236}">
                <a16:creationId xmlns:a16="http://schemas.microsoft.com/office/drawing/2014/main" id="{A461DD4D-946E-9647-ABAF-FC437F9BD1AE}"/>
              </a:ext>
            </a:extLst>
          </p:cNvPr>
          <p:cNvSpPr txBox="1"/>
          <p:nvPr/>
        </p:nvSpPr>
        <p:spPr>
          <a:xfrm>
            <a:off x="5640854" y="5969655"/>
            <a:ext cx="910291" cy="523220"/>
          </a:xfrm>
          <a:prstGeom prst="rect">
            <a:avLst/>
          </a:prstGeom>
          <a:noFill/>
        </p:spPr>
        <p:txBody>
          <a:bodyPr wrap="square" rtlCol="0">
            <a:spAutoFit/>
          </a:bodyPr>
          <a:lstStyle/>
          <a:p>
            <a:r>
              <a:rPr kumimoji="1" lang="zh-CN" altLang="en-US" sz="2800" dirty="0">
                <a:solidFill>
                  <a:srgbClr val="C00000"/>
                </a:solidFill>
                <a:latin typeface="Microsoft YaHei" panose="020B0503020204020204" pitchFamily="34" charset="-122"/>
                <a:ea typeface="Microsoft YaHei" panose="020B0503020204020204" pitchFamily="34" charset="-122"/>
              </a:rPr>
              <a:t>脏读</a:t>
            </a:r>
          </a:p>
        </p:txBody>
      </p:sp>
    </p:spTree>
    <p:extLst>
      <p:ext uri="{BB962C8B-B14F-4D97-AF65-F5344CB8AC3E}">
        <p14:creationId xmlns:p14="http://schemas.microsoft.com/office/powerpoint/2010/main" val="20107000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4108817"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事务隔离级别 </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已提交读</a:t>
            </a:r>
          </a:p>
        </p:txBody>
      </p:sp>
      <p:pic>
        <p:nvPicPr>
          <p:cNvPr id="3" name="图片 2">
            <a:extLst>
              <a:ext uri="{FF2B5EF4-FFF2-40B4-BE49-F238E27FC236}">
                <a16:creationId xmlns:a16="http://schemas.microsoft.com/office/drawing/2014/main" id="{9A1B34FB-37F3-4D45-BC5B-C0DA438ADD76}"/>
              </a:ext>
            </a:extLst>
          </p:cNvPr>
          <p:cNvPicPr>
            <a:picLocks noChangeAspect="1"/>
          </p:cNvPicPr>
          <p:nvPr/>
        </p:nvPicPr>
        <p:blipFill>
          <a:blip r:embed="rId3"/>
          <a:stretch>
            <a:fillRect/>
          </a:stretch>
        </p:blipFill>
        <p:spPr>
          <a:xfrm>
            <a:off x="1447800" y="3356992"/>
            <a:ext cx="9296400" cy="2298700"/>
          </a:xfrm>
          <a:prstGeom prst="rect">
            <a:avLst/>
          </a:prstGeom>
        </p:spPr>
      </p:pic>
      <p:pic>
        <p:nvPicPr>
          <p:cNvPr id="4" name="图片 3">
            <a:extLst>
              <a:ext uri="{FF2B5EF4-FFF2-40B4-BE49-F238E27FC236}">
                <a16:creationId xmlns:a16="http://schemas.microsoft.com/office/drawing/2014/main" id="{C2DE30FE-FBF6-8340-A275-C075BC0FA0C1}"/>
              </a:ext>
            </a:extLst>
          </p:cNvPr>
          <p:cNvPicPr>
            <a:picLocks noChangeAspect="1"/>
          </p:cNvPicPr>
          <p:nvPr/>
        </p:nvPicPr>
        <p:blipFill>
          <a:blip r:embed="rId4"/>
          <a:stretch>
            <a:fillRect/>
          </a:stretch>
        </p:blipFill>
        <p:spPr>
          <a:xfrm>
            <a:off x="2076450" y="1916832"/>
            <a:ext cx="8039100" cy="1231900"/>
          </a:xfrm>
          <a:prstGeom prst="rect">
            <a:avLst/>
          </a:prstGeom>
        </p:spPr>
      </p:pic>
      <p:pic>
        <p:nvPicPr>
          <p:cNvPr id="5" name="图片 4">
            <a:extLst>
              <a:ext uri="{FF2B5EF4-FFF2-40B4-BE49-F238E27FC236}">
                <a16:creationId xmlns:a16="http://schemas.microsoft.com/office/drawing/2014/main" id="{4A73D92B-AC0D-0041-9054-057C90AC69BE}"/>
              </a:ext>
            </a:extLst>
          </p:cNvPr>
          <p:cNvPicPr>
            <a:picLocks noChangeAspect="1"/>
          </p:cNvPicPr>
          <p:nvPr/>
        </p:nvPicPr>
        <p:blipFill>
          <a:blip r:embed="rId5"/>
          <a:stretch>
            <a:fillRect/>
          </a:stretch>
        </p:blipFill>
        <p:spPr>
          <a:xfrm>
            <a:off x="4579200" y="1916832"/>
            <a:ext cx="1219200" cy="1219200"/>
          </a:xfrm>
          <a:prstGeom prst="rect">
            <a:avLst/>
          </a:prstGeom>
        </p:spPr>
      </p:pic>
      <p:sp>
        <p:nvSpPr>
          <p:cNvPr id="6" name="文本框 5">
            <a:extLst>
              <a:ext uri="{FF2B5EF4-FFF2-40B4-BE49-F238E27FC236}">
                <a16:creationId xmlns:a16="http://schemas.microsoft.com/office/drawing/2014/main" id="{0BED6C36-B266-4443-B4CE-709044EB0EBE}"/>
              </a:ext>
            </a:extLst>
          </p:cNvPr>
          <p:cNvSpPr txBox="1"/>
          <p:nvPr/>
        </p:nvSpPr>
        <p:spPr>
          <a:xfrm>
            <a:off x="5076339" y="5990976"/>
            <a:ext cx="2039322" cy="523220"/>
          </a:xfrm>
          <a:prstGeom prst="rect">
            <a:avLst/>
          </a:prstGeom>
          <a:noFill/>
        </p:spPr>
        <p:txBody>
          <a:bodyPr wrap="square" rtlCol="0">
            <a:spAutoFit/>
          </a:bodyPr>
          <a:lstStyle/>
          <a:p>
            <a:r>
              <a:rPr kumimoji="1" lang="zh-CN" altLang="en-US" sz="2800" dirty="0">
                <a:solidFill>
                  <a:srgbClr val="C00000"/>
                </a:solidFill>
                <a:latin typeface="Microsoft YaHei" panose="020B0503020204020204" pitchFamily="34" charset="-122"/>
                <a:ea typeface="Microsoft YaHei" panose="020B0503020204020204" pitchFamily="34" charset="-122"/>
              </a:rPr>
              <a:t>不可重复读</a:t>
            </a:r>
          </a:p>
        </p:txBody>
      </p:sp>
    </p:spTree>
    <p:extLst>
      <p:ext uri="{BB962C8B-B14F-4D97-AF65-F5344CB8AC3E}">
        <p14:creationId xmlns:p14="http://schemas.microsoft.com/office/powerpoint/2010/main" val="42543214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4108817"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事务隔离级别 </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可重复读</a:t>
            </a:r>
          </a:p>
        </p:txBody>
      </p:sp>
      <p:pic>
        <p:nvPicPr>
          <p:cNvPr id="3" name="图片 2">
            <a:extLst>
              <a:ext uri="{FF2B5EF4-FFF2-40B4-BE49-F238E27FC236}">
                <a16:creationId xmlns:a16="http://schemas.microsoft.com/office/drawing/2014/main" id="{57F72F97-06A3-4C4C-8BF9-0B665502D525}"/>
              </a:ext>
            </a:extLst>
          </p:cNvPr>
          <p:cNvPicPr>
            <a:picLocks noChangeAspect="1"/>
          </p:cNvPicPr>
          <p:nvPr/>
        </p:nvPicPr>
        <p:blipFill>
          <a:blip r:embed="rId3"/>
          <a:stretch>
            <a:fillRect/>
          </a:stretch>
        </p:blipFill>
        <p:spPr>
          <a:xfrm>
            <a:off x="1447799" y="3375744"/>
            <a:ext cx="9296400" cy="2336800"/>
          </a:xfrm>
          <a:prstGeom prst="rect">
            <a:avLst/>
          </a:prstGeom>
        </p:spPr>
      </p:pic>
      <p:pic>
        <p:nvPicPr>
          <p:cNvPr id="4" name="图片 3">
            <a:extLst>
              <a:ext uri="{FF2B5EF4-FFF2-40B4-BE49-F238E27FC236}">
                <a16:creationId xmlns:a16="http://schemas.microsoft.com/office/drawing/2014/main" id="{F4D6EAB9-8BB0-314E-AFCB-2A63CD3570E3}"/>
              </a:ext>
            </a:extLst>
          </p:cNvPr>
          <p:cNvPicPr>
            <a:picLocks noChangeAspect="1"/>
          </p:cNvPicPr>
          <p:nvPr/>
        </p:nvPicPr>
        <p:blipFill>
          <a:blip r:embed="rId4"/>
          <a:stretch>
            <a:fillRect/>
          </a:stretch>
        </p:blipFill>
        <p:spPr>
          <a:xfrm>
            <a:off x="2076450" y="1916832"/>
            <a:ext cx="8039100" cy="1231900"/>
          </a:xfrm>
          <a:prstGeom prst="rect">
            <a:avLst/>
          </a:prstGeom>
        </p:spPr>
      </p:pic>
      <p:pic>
        <p:nvPicPr>
          <p:cNvPr id="5" name="图片 4">
            <a:extLst>
              <a:ext uri="{FF2B5EF4-FFF2-40B4-BE49-F238E27FC236}">
                <a16:creationId xmlns:a16="http://schemas.microsoft.com/office/drawing/2014/main" id="{D162D851-4E8E-1445-B3F7-7BC4667194CF}"/>
              </a:ext>
            </a:extLst>
          </p:cNvPr>
          <p:cNvPicPr>
            <a:picLocks noChangeAspect="1"/>
          </p:cNvPicPr>
          <p:nvPr/>
        </p:nvPicPr>
        <p:blipFill>
          <a:blip r:embed="rId5"/>
          <a:stretch>
            <a:fillRect/>
          </a:stretch>
        </p:blipFill>
        <p:spPr>
          <a:xfrm>
            <a:off x="6384032" y="1929532"/>
            <a:ext cx="1219200" cy="1219200"/>
          </a:xfrm>
          <a:prstGeom prst="rect">
            <a:avLst/>
          </a:prstGeom>
        </p:spPr>
      </p:pic>
      <p:sp>
        <p:nvSpPr>
          <p:cNvPr id="6" name="文本框 5">
            <a:extLst>
              <a:ext uri="{FF2B5EF4-FFF2-40B4-BE49-F238E27FC236}">
                <a16:creationId xmlns:a16="http://schemas.microsoft.com/office/drawing/2014/main" id="{EB1D5F84-A1F3-9140-A107-2A7559B2C938}"/>
              </a:ext>
            </a:extLst>
          </p:cNvPr>
          <p:cNvSpPr txBox="1"/>
          <p:nvPr/>
        </p:nvSpPr>
        <p:spPr>
          <a:xfrm>
            <a:off x="5640854" y="6003502"/>
            <a:ext cx="910291" cy="523220"/>
          </a:xfrm>
          <a:prstGeom prst="rect">
            <a:avLst/>
          </a:prstGeom>
          <a:noFill/>
        </p:spPr>
        <p:txBody>
          <a:bodyPr wrap="square" rtlCol="0">
            <a:spAutoFit/>
          </a:bodyPr>
          <a:lstStyle/>
          <a:p>
            <a:r>
              <a:rPr kumimoji="1" lang="zh-CN" altLang="en-US" sz="2800" dirty="0">
                <a:solidFill>
                  <a:srgbClr val="C00000"/>
                </a:solidFill>
                <a:latin typeface="Microsoft YaHei" panose="020B0503020204020204" pitchFamily="34" charset="-122"/>
                <a:ea typeface="Microsoft YaHei" panose="020B0503020204020204" pitchFamily="34" charset="-122"/>
              </a:rPr>
              <a:t>幻读</a:t>
            </a:r>
          </a:p>
        </p:txBody>
      </p:sp>
      <p:pic>
        <p:nvPicPr>
          <p:cNvPr id="7" name="图片 6">
            <a:extLst>
              <a:ext uri="{FF2B5EF4-FFF2-40B4-BE49-F238E27FC236}">
                <a16:creationId xmlns:a16="http://schemas.microsoft.com/office/drawing/2014/main" id="{204EBFB5-E8CC-5640-A7E0-17DF50A5B763}"/>
              </a:ext>
            </a:extLst>
          </p:cNvPr>
          <p:cNvPicPr>
            <a:picLocks noChangeAspect="1"/>
          </p:cNvPicPr>
          <p:nvPr/>
        </p:nvPicPr>
        <p:blipFill>
          <a:blip r:embed="rId6"/>
          <a:stretch>
            <a:fillRect/>
          </a:stretch>
        </p:blipFill>
        <p:spPr>
          <a:xfrm>
            <a:off x="9768408" y="3220145"/>
            <a:ext cx="524768" cy="524768"/>
          </a:xfrm>
          <a:prstGeom prst="rect">
            <a:avLst/>
          </a:prstGeom>
        </p:spPr>
      </p:pic>
      <p:pic>
        <p:nvPicPr>
          <p:cNvPr id="8" name="图片 7">
            <a:extLst>
              <a:ext uri="{FF2B5EF4-FFF2-40B4-BE49-F238E27FC236}">
                <a16:creationId xmlns:a16="http://schemas.microsoft.com/office/drawing/2014/main" id="{F82BB35F-3900-1E40-A40B-C9ACD94B1436}"/>
              </a:ext>
            </a:extLst>
          </p:cNvPr>
          <p:cNvPicPr>
            <a:picLocks noChangeAspect="1"/>
          </p:cNvPicPr>
          <p:nvPr/>
        </p:nvPicPr>
        <p:blipFill>
          <a:blip r:embed="rId7"/>
          <a:stretch>
            <a:fillRect/>
          </a:stretch>
        </p:blipFill>
        <p:spPr>
          <a:xfrm>
            <a:off x="10293176" y="3148732"/>
            <a:ext cx="652859" cy="652859"/>
          </a:xfrm>
          <a:prstGeom prst="rect">
            <a:avLst/>
          </a:prstGeom>
        </p:spPr>
      </p:pic>
    </p:spTree>
    <p:extLst>
      <p:ext uri="{BB962C8B-B14F-4D97-AF65-F5344CB8AC3E}">
        <p14:creationId xmlns:p14="http://schemas.microsoft.com/office/powerpoint/2010/main" val="42369522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7"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4187108"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事务隔离级别 </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序列化读</a:t>
            </a:r>
          </a:p>
        </p:txBody>
      </p:sp>
      <p:pic>
        <p:nvPicPr>
          <p:cNvPr id="3" name="图片 2">
            <a:extLst>
              <a:ext uri="{FF2B5EF4-FFF2-40B4-BE49-F238E27FC236}">
                <a16:creationId xmlns:a16="http://schemas.microsoft.com/office/drawing/2014/main" id="{C0384A5C-5026-0E4B-9A32-E5C367BCF2EE}"/>
              </a:ext>
            </a:extLst>
          </p:cNvPr>
          <p:cNvPicPr>
            <a:picLocks noChangeAspect="1"/>
          </p:cNvPicPr>
          <p:nvPr/>
        </p:nvPicPr>
        <p:blipFill>
          <a:blip r:embed="rId3"/>
          <a:stretch>
            <a:fillRect/>
          </a:stretch>
        </p:blipFill>
        <p:spPr>
          <a:xfrm>
            <a:off x="1447800" y="3374876"/>
            <a:ext cx="9296400" cy="2336800"/>
          </a:xfrm>
          <a:prstGeom prst="rect">
            <a:avLst/>
          </a:prstGeom>
        </p:spPr>
      </p:pic>
      <p:pic>
        <p:nvPicPr>
          <p:cNvPr id="4" name="图片 3">
            <a:extLst>
              <a:ext uri="{FF2B5EF4-FFF2-40B4-BE49-F238E27FC236}">
                <a16:creationId xmlns:a16="http://schemas.microsoft.com/office/drawing/2014/main" id="{255F6528-A361-5F4A-A0A5-E54C21BA2EC3}"/>
              </a:ext>
            </a:extLst>
          </p:cNvPr>
          <p:cNvPicPr>
            <a:picLocks noChangeAspect="1"/>
          </p:cNvPicPr>
          <p:nvPr/>
        </p:nvPicPr>
        <p:blipFill>
          <a:blip r:embed="rId4"/>
          <a:stretch>
            <a:fillRect/>
          </a:stretch>
        </p:blipFill>
        <p:spPr>
          <a:xfrm>
            <a:off x="2076450" y="1916832"/>
            <a:ext cx="8039100" cy="1231900"/>
          </a:xfrm>
          <a:prstGeom prst="rect">
            <a:avLst/>
          </a:prstGeom>
        </p:spPr>
      </p:pic>
      <p:pic>
        <p:nvPicPr>
          <p:cNvPr id="5" name="图片 4">
            <a:extLst>
              <a:ext uri="{FF2B5EF4-FFF2-40B4-BE49-F238E27FC236}">
                <a16:creationId xmlns:a16="http://schemas.microsoft.com/office/drawing/2014/main" id="{E4DFE951-7D54-9241-9017-DBC669AFEDFB}"/>
              </a:ext>
            </a:extLst>
          </p:cNvPr>
          <p:cNvPicPr>
            <a:picLocks noChangeAspect="1"/>
          </p:cNvPicPr>
          <p:nvPr/>
        </p:nvPicPr>
        <p:blipFill>
          <a:blip r:embed="rId5"/>
          <a:stretch>
            <a:fillRect/>
          </a:stretch>
        </p:blipFill>
        <p:spPr>
          <a:xfrm>
            <a:off x="8256240" y="1916832"/>
            <a:ext cx="1219200" cy="1219200"/>
          </a:xfrm>
          <a:prstGeom prst="rect">
            <a:avLst/>
          </a:prstGeom>
        </p:spPr>
      </p:pic>
      <p:sp>
        <p:nvSpPr>
          <p:cNvPr id="6" name="文本框 5">
            <a:extLst>
              <a:ext uri="{FF2B5EF4-FFF2-40B4-BE49-F238E27FC236}">
                <a16:creationId xmlns:a16="http://schemas.microsoft.com/office/drawing/2014/main" id="{AB86C6D1-4D4D-014E-8964-2AFC62893029}"/>
              </a:ext>
            </a:extLst>
          </p:cNvPr>
          <p:cNvSpPr txBox="1"/>
          <p:nvPr/>
        </p:nvSpPr>
        <p:spPr>
          <a:xfrm>
            <a:off x="5640854" y="5971667"/>
            <a:ext cx="910291" cy="523220"/>
          </a:xfrm>
          <a:prstGeom prst="rect">
            <a:avLst/>
          </a:prstGeom>
          <a:noFill/>
        </p:spPr>
        <p:txBody>
          <a:bodyPr wrap="square" rtlCol="0">
            <a:spAutoFit/>
          </a:bodyPr>
          <a:lstStyle/>
          <a:p>
            <a:r>
              <a:rPr kumimoji="1" lang="zh-CN" altLang="en-US" sz="2800" dirty="0">
                <a:solidFill>
                  <a:srgbClr val="C00000"/>
                </a:solidFill>
                <a:latin typeface="Microsoft YaHei" panose="020B0503020204020204" pitchFamily="34" charset="-122"/>
                <a:ea typeface="Microsoft YaHei" panose="020B0503020204020204" pitchFamily="34" charset="-122"/>
              </a:rPr>
              <a:t>阻塞</a:t>
            </a:r>
          </a:p>
        </p:txBody>
      </p:sp>
    </p:spTree>
    <p:extLst>
      <p:ext uri="{BB962C8B-B14F-4D97-AF65-F5344CB8AC3E}">
        <p14:creationId xmlns:p14="http://schemas.microsoft.com/office/powerpoint/2010/main" val="39386792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2031325"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事务隔离级别</a:t>
            </a:r>
          </a:p>
        </p:txBody>
      </p:sp>
      <p:sp>
        <p:nvSpPr>
          <p:cNvPr id="3" name="文本框 2">
            <a:extLst>
              <a:ext uri="{FF2B5EF4-FFF2-40B4-BE49-F238E27FC236}">
                <a16:creationId xmlns:a16="http://schemas.microsoft.com/office/drawing/2014/main" id="{4D3B98EB-C303-A541-A8F4-7D58F335B5ED}"/>
              </a:ext>
            </a:extLst>
          </p:cNvPr>
          <p:cNvSpPr txBox="1"/>
          <p:nvPr/>
        </p:nvSpPr>
        <p:spPr>
          <a:xfrm>
            <a:off x="1176359" y="3560002"/>
            <a:ext cx="910291" cy="369332"/>
          </a:xfrm>
          <a:prstGeom prst="rect">
            <a:avLst/>
          </a:prstGeom>
          <a:noFill/>
        </p:spPr>
        <p:txBody>
          <a:bodyPr wrap="square" rtlCol="0">
            <a:spAutoFit/>
          </a:bodyPr>
          <a:lstStyle/>
          <a:p>
            <a:pPr algn="ctr"/>
            <a:r>
              <a:rPr kumimoji="1" lang="zh-CN" altLang="en-US" dirty="0">
                <a:solidFill>
                  <a:srgbClr val="C00000"/>
                </a:solidFill>
                <a:latin typeface="Microsoft YaHei" panose="020B0503020204020204" pitchFamily="34" charset="-122"/>
                <a:ea typeface="Microsoft YaHei" panose="020B0503020204020204" pitchFamily="34" charset="-122"/>
              </a:rPr>
              <a:t>脏读</a:t>
            </a:r>
          </a:p>
        </p:txBody>
      </p:sp>
      <p:sp>
        <p:nvSpPr>
          <p:cNvPr id="4" name="文本框 3">
            <a:extLst>
              <a:ext uri="{FF2B5EF4-FFF2-40B4-BE49-F238E27FC236}">
                <a16:creationId xmlns:a16="http://schemas.microsoft.com/office/drawing/2014/main" id="{EFAAD493-4633-5F40-9E37-1CB943F7ACC6}"/>
              </a:ext>
            </a:extLst>
          </p:cNvPr>
          <p:cNvSpPr txBox="1"/>
          <p:nvPr/>
        </p:nvSpPr>
        <p:spPr>
          <a:xfrm>
            <a:off x="983431" y="4273833"/>
            <a:ext cx="1296145" cy="646331"/>
          </a:xfrm>
          <a:prstGeom prst="rect">
            <a:avLst/>
          </a:prstGeom>
          <a:noFill/>
        </p:spPr>
        <p:txBody>
          <a:bodyPr wrap="square" rtlCol="0">
            <a:spAutoFit/>
          </a:bodyPr>
          <a:lstStyle/>
          <a:p>
            <a:pPr algn="ctr"/>
            <a:r>
              <a:rPr kumimoji="1" lang="zh-CN" altLang="en-US" dirty="0">
                <a:solidFill>
                  <a:srgbClr val="C00000"/>
                </a:solidFill>
                <a:latin typeface="Microsoft YaHei" panose="020B0503020204020204" pitchFamily="34" charset="-122"/>
                <a:ea typeface="Microsoft YaHei" panose="020B0503020204020204" pitchFamily="34" charset="-122"/>
              </a:rPr>
              <a:t>不可</a:t>
            </a:r>
            <a:endParaRPr kumimoji="1" lang="en-US" altLang="zh-CN" dirty="0">
              <a:solidFill>
                <a:srgbClr val="C00000"/>
              </a:solidFill>
              <a:latin typeface="Microsoft YaHei" panose="020B0503020204020204" pitchFamily="34" charset="-122"/>
              <a:ea typeface="Microsoft YaHei" panose="020B0503020204020204" pitchFamily="34" charset="-122"/>
            </a:endParaRPr>
          </a:p>
          <a:p>
            <a:pPr algn="ctr"/>
            <a:r>
              <a:rPr kumimoji="1" lang="zh-CN" altLang="en-US" dirty="0">
                <a:solidFill>
                  <a:srgbClr val="C00000"/>
                </a:solidFill>
                <a:latin typeface="Microsoft YaHei" panose="020B0503020204020204" pitchFamily="34" charset="-122"/>
                <a:ea typeface="Microsoft YaHei" panose="020B0503020204020204" pitchFamily="34" charset="-122"/>
              </a:rPr>
              <a:t>重复读</a:t>
            </a:r>
          </a:p>
        </p:txBody>
      </p:sp>
      <p:sp>
        <p:nvSpPr>
          <p:cNvPr id="5" name="文本框 4">
            <a:extLst>
              <a:ext uri="{FF2B5EF4-FFF2-40B4-BE49-F238E27FC236}">
                <a16:creationId xmlns:a16="http://schemas.microsoft.com/office/drawing/2014/main" id="{0732149F-327A-E743-B374-E8573690BC71}"/>
              </a:ext>
            </a:extLst>
          </p:cNvPr>
          <p:cNvSpPr txBox="1"/>
          <p:nvPr/>
        </p:nvSpPr>
        <p:spPr>
          <a:xfrm>
            <a:off x="1176357" y="5215142"/>
            <a:ext cx="910291" cy="369332"/>
          </a:xfrm>
          <a:prstGeom prst="rect">
            <a:avLst/>
          </a:prstGeom>
          <a:noFill/>
        </p:spPr>
        <p:txBody>
          <a:bodyPr wrap="square" rtlCol="0">
            <a:spAutoFit/>
          </a:bodyPr>
          <a:lstStyle/>
          <a:p>
            <a:pPr algn="ctr"/>
            <a:r>
              <a:rPr kumimoji="1" lang="zh-CN" altLang="en-US" dirty="0">
                <a:solidFill>
                  <a:srgbClr val="C00000"/>
                </a:solidFill>
                <a:latin typeface="Microsoft YaHei" panose="020B0503020204020204" pitchFamily="34" charset="-122"/>
                <a:ea typeface="Microsoft YaHei" panose="020B0503020204020204" pitchFamily="34" charset="-122"/>
              </a:rPr>
              <a:t>幻读</a:t>
            </a:r>
          </a:p>
        </p:txBody>
      </p:sp>
      <p:sp>
        <p:nvSpPr>
          <p:cNvPr id="6" name="文本框 5">
            <a:extLst>
              <a:ext uri="{FF2B5EF4-FFF2-40B4-BE49-F238E27FC236}">
                <a16:creationId xmlns:a16="http://schemas.microsoft.com/office/drawing/2014/main" id="{F49A5894-A839-CF45-8542-59EB14764E9C}"/>
              </a:ext>
            </a:extLst>
          </p:cNvPr>
          <p:cNvSpPr txBox="1"/>
          <p:nvPr/>
        </p:nvSpPr>
        <p:spPr>
          <a:xfrm>
            <a:off x="4980519" y="6295164"/>
            <a:ext cx="877163" cy="369332"/>
          </a:xfrm>
          <a:prstGeom prst="rect">
            <a:avLst/>
          </a:prstGeom>
          <a:noFill/>
        </p:spPr>
        <p:txBody>
          <a:bodyPr wrap="none" rtlCol="0">
            <a:spAutoFit/>
          </a:bodyPr>
          <a:lstStyle/>
          <a:p>
            <a:r>
              <a:rPr kumimoji="1" lang="zh-CN" altLang="en-US" dirty="0"/>
              <a:t>可出现</a:t>
            </a:r>
          </a:p>
        </p:txBody>
      </p:sp>
      <p:sp>
        <p:nvSpPr>
          <p:cNvPr id="7" name="文本框 6">
            <a:extLst>
              <a:ext uri="{FF2B5EF4-FFF2-40B4-BE49-F238E27FC236}">
                <a16:creationId xmlns:a16="http://schemas.microsoft.com/office/drawing/2014/main" id="{49CA37FB-6FC1-EE40-9A41-2C4946C21939}"/>
              </a:ext>
            </a:extLst>
          </p:cNvPr>
          <p:cNvSpPr txBox="1"/>
          <p:nvPr/>
        </p:nvSpPr>
        <p:spPr>
          <a:xfrm>
            <a:off x="7248128" y="6295164"/>
            <a:ext cx="1107996" cy="369332"/>
          </a:xfrm>
          <a:prstGeom prst="rect">
            <a:avLst/>
          </a:prstGeom>
          <a:noFill/>
        </p:spPr>
        <p:txBody>
          <a:bodyPr wrap="none" rtlCol="0">
            <a:spAutoFit/>
          </a:bodyPr>
          <a:lstStyle/>
          <a:p>
            <a:r>
              <a:rPr kumimoji="1" lang="zh-CN" altLang="en-US" dirty="0"/>
              <a:t>不会出现</a:t>
            </a:r>
          </a:p>
        </p:txBody>
      </p:sp>
      <p:pic>
        <p:nvPicPr>
          <p:cNvPr id="8" name="图片 7">
            <a:extLst>
              <a:ext uri="{FF2B5EF4-FFF2-40B4-BE49-F238E27FC236}">
                <a16:creationId xmlns:a16="http://schemas.microsoft.com/office/drawing/2014/main" id="{9FE54028-B3AB-4F4A-ACFD-BD9479E83902}"/>
              </a:ext>
            </a:extLst>
          </p:cNvPr>
          <p:cNvPicPr>
            <a:picLocks noChangeAspect="1"/>
          </p:cNvPicPr>
          <p:nvPr/>
        </p:nvPicPr>
        <p:blipFill>
          <a:blip r:embed="rId3"/>
          <a:stretch>
            <a:fillRect/>
          </a:stretch>
        </p:blipFill>
        <p:spPr>
          <a:xfrm>
            <a:off x="4516994" y="6218391"/>
            <a:ext cx="522879" cy="522879"/>
          </a:xfrm>
          <a:prstGeom prst="rect">
            <a:avLst/>
          </a:prstGeom>
        </p:spPr>
      </p:pic>
      <p:pic>
        <p:nvPicPr>
          <p:cNvPr id="9" name="图片 8">
            <a:extLst>
              <a:ext uri="{FF2B5EF4-FFF2-40B4-BE49-F238E27FC236}">
                <a16:creationId xmlns:a16="http://schemas.microsoft.com/office/drawing/2014/main" id="{17C9824A-8AC1-FB4F-ABCA-685C599F23F1}"/>
              </a:ext>
            </a:extLst>
          </p:cNvPr>
          <p:cNvPicPr>
            <a:picLocks noChangeAspect="1"/>
          </p:cNvPicPr>
          <p:nvPr/>
        </p:nvPicPr>
        <p:blipFill>
          <a:blip r:embed="rId4"/>
          <a:stretch>
            <a:fillRect/>
          </a:stretch>
        </p:blipFill>
        <p:spPr>
          <a:xfrm>
            <a:off x="6744072" y="6218830"/>
            <a:ext cx="522000" cy="522000"/>
          </a:xfrm>
          <a:prstGeom prst="rect">
            <a:avLst/>
          </a:prstGeom>
        </p:spPr>
      </p:pic>
      <p:pic>
        <p:nvPicPr>
          <p:cNvPr id="10" name="图片 9">
            <a:extLst>
              <a:ext uri="{FF2B5EF4-FFF2-40B4-BE49-F238E27FC236}">
                <a16:creationId xmlns:a16="http://schemas.microsoft.com/office/drawing/2014/main" id="{7F6EE6F1-3D0E-F04D-8B90-20FDCF4FF36C}"/>
              </a:ext>
            </a:extLst>
          </p:cNvPr>
          <p:cNvPicPr>
            <a:picLocks noChangeAspect="1"/>
          </p:cNvPicPr>
          <p:nvPr/>
        </p:nvPicPr>
        <p:blipFill>
          <a:blip r:embed="rId3"/>
          <a:stretch>
            <a:fillRect/>
          </a:stretch>
        </p:blipFill>
        <p:spPr>
          <a:xfrm>
            <a:off x="2999656" y="3483229"/>
            <a:ext cx="522879" cy="522879"/>
          </a:xfrm>
          <a:prstGeom prst="rect">
            <a:avLst/>
          </a:prstGeom>
        </p:spPr>
      </p:pic>
      <p:pic>
        <p:nvPicPr>
          <p:cNvPr id="11" name="图片 10">
            <a:extLst>
              <a:ext uri="{FF2B5EF4-FFF2-40B4-BE49-F238E27FC236}">
                <a16:creationId xmlns:a16="http://schemas.microsoft.com/office/drawing/2014/main" id="{1078610D-0678-C744-AEED-55E5B34D8219}"/>
              </a:ext>
            </a:extLst>
          </p:cNvPr>
          <p:cNvPicPr>
            <a:picLocks noChangeAspect="1"/>
          </p:cNvPicPr>
          <p:nvPr/>
        </p:nvPicPr>
        <p:blipFill>
          <a:blip r:embed="rId3"/>
          <a:stretch>
            <a:fillRect/>
          </a:stretch>
        </p:blipFill>
        <p:spPr>
          <a:xfrm>
            <a:off x="2999655" y="4335559"/>
            <a:ext cx="522879" cy="522879"/>
          </a:xfrm>
          <a:prstGeom prst="rect">
            <a:avLst/>
          </a:prstGeom>
        </p:spPr>
      </p:pic>
      <p:pic>
        <p:nvPicPr>
          <p:cNvPr id="12" name="图片 11">
            <a:extLst>
              <a:ext uri="{FF2B5EF4-FFF2-40B4-BE49-F238E27FC236}">
                <a16:creationId xmlns:a16="http://schemas.microsoft.com/office/drawing/2014/main" id="{7C16ADC6-D575-3749-9D0B-5979BE72B112}"/>
              </a:ext>
            </a:extLst>
          </p:cNvPr>
          <p:cNvPicPr>
            <a:picLocks noChangeAspect="1"/>
          </p:cNvPicPr>
          <p:nvPr/>
        </p:nvPicPr>
        <p:blipFill>
          <a:blip r:embed="rId3"/>
          <a:stretch>
            <a:fillRect/>
          </a:stretch>
        </p:blipFill>
        <p:spPr>
          <a:xfrm>
            <a:off x="2999654" y="5138369"/>
            <a:ext cx="522879" cy="522879"/>
          </a:xfrm>
          <a:prstGeom prst="rect">
            <a:avLst/>
          </a:prstGeom>
        </p:spPr>
      </p:pic>
      <p:pic>
        <p:nvPicPr>
          <p:cNvPr id="13" name="图片 12">
            <a:extLst>
              <a:ext uri="{FF2B5EF4-FFF2-40B4-BE49-F238E27FC236}">
                <a16:creationId xmlns:a16="http://schemas.microsoft.com/office/drawing/2014/main" id="{C102F695-CEE9-3A4C-BDC6-F4ADEB5ED90E}"/>
              </a:ext>
            </a:extLst>
          </p:cNvPr>
          <p:cNvPicPr>
            <a:picLocks noChangeAspect="1"/>
          </p:cNvPicPr>
          <p:nvPr/>
        </p:nvPicPr>
        <p:blipFill>
          <a:blip r:embed="rId4"/>
          <a:stretch>
            <a:fillRect/>
          </a:stretch>
        </p:blipFill>
        <p:spPr>
          <a:xfrm>
            <a:off x="4897100" y="3481745"/>
            <a:ext cx="522000" cy="522000"/>
          </a:xfrm>
          <a:prstGeom prst="rect">
            <a:avLst/>
          </a:prstGeom>
        </p:spPr>
      </p:pic>
      <p:pic>
        <p:nvPicPr>
          <p:cNvPr id="14" name="图片 13">
            <a:extLst>
              <a:ext uri="{FF2B5EF4-FFF2-40B4-BE49-F238E27FC236}">
                <a16:creationId xmlns:a16="http://schemas.microsoft.com/office/drawing/2014/main" id="{BADF2CC2-2AA7-6D4F-8D05-A057D2DD6E56}"/>
              </a:ext>
            </a:extLst>
          </p:cNvPr>
          <p:cNvPicPr>
            <a:picLocks noChangeAspect="1"/>
          </p:cNvPicPr>
          <p:nvPr/>
        </p:nvPicPr>
        <p:blipFill>
          <a:blip r:embed="rId4"/>
          <a:stretch>
            <a:fillRect/>
          </a:stretch>
        </p:blipFill>
        <p:spPr>
          <a:xfrm>
            <a:off x="6753252" y="3481745"/>
            <a:ext cx="522000" cy="522000"/>
          </a:xfrm>
          <a:prstGeom prst="rect">
            <a:avLst/>
          </a:prstGeom>
        </p:spPr>
      </p:pic>
      <p:pic>
        <p:nvPicPr>
          <p:cNvPr id="15" name="图片 14">
            <a:extLst>
              <a:ext uri="{FF2B5EF4-FFF2-40B4-BE49-F238E27FC236}">
                <a16:creationId xmlns:a16="http://schemas.microsoft.com/office/drawing/2014/main" id="{4E482D93-F025-344E-9DC5-EB8496848F66}"/>
              </a:ext>
            </a:extLst>
          </p:cNvPr>
          <p:cNvPicPr>
            <a:picLocks noChangeAspect="1"/>
          </p:cNvPicPr>
          <p:nvPr/>
        </p:nvPicPr>
        <p:blipFill>
          <a:blip r:embed="rId4"/>
          <a:stretch>
            <a:fillRect/>
          </a:stretch>
        </p:blipFill>
        <p:spPr>
          <a:xfrm>
            <a:off x="8604840" y="3481745"/>
            <a:ext cx="522000" cy="522000"/>
          </a:xfrm>
          <a:prstGeom prst="rect">
            <a:avLst/>
          </a:prstGeom>
        </p:spPr>
      </p:pic>
      <p:pic>
        <p:nvPicPr>
          <p:cNvPr id="16" name="图片 15">
            <a:extLst>
              <a:ext uri="{FF2B5EF4-FFF2-40B4-BE49-F238E27FC236}">
                <a16:creationId xmlns:a16="http://schemas.microsoft.com/office/drawing/2014/main" id="{D425FC10-EFF6-274E-90E1-B1185AEB6B3D}"/>
              </a:ext>
            </a:extLst>
          </p:cNvPr>
          <p:cNvPicPr>
            <a:picLocks noChangeAspect="1"/>
          </p:cNvPicPr>
          <p:nvPr/>
        </p:nvPicPr>
        <p:blipFill>
          <a:blip r:embed="rId3"/>
          <a:stretch>
            <a:fillRect/>
          </a:stretch>
        </p:blipFill>
        <p:spPr>
          <a:xfrm>
            <a:off x="4896221" y="4335559"/>
            <a:ext cx="522879" cy="522879"/>
          </a:xfrm>
          <a:prstGeom prst="rect">
            <a:avLst/>
          </a:prstGeom>
        </p:spPr>
      </p:pic>
      <p:pic>
        <p:nvPicPr>
          <p:cNvPr id="17" name="图片 16">
            <a:extLst>
              <a:ext uri="{FF2B5EF4-FFF2-40B4-BE49-F238E27FC236}">
                <a16:creationId xmlns:a16="http://schemas.microsoft.com/office/drawing/2014/main" id="{4D198DF2-E63B-8941-9045-05241D9A9690}"/>
              </a:ext>
            </a:extLst>
          </p:cNvPr>
          <p:cNvPicPr>
            <a:picLocks noChangeAspect="1"/>
          </p:cNvPicPr>
          <p:nvPr/>
        </p:nvPicPr>
        <p:blipFill>
          <a:blip r:embed="rId3"/>
          <a:stretch>
            <a:fillRect/>
          </a:stretch>
        </p:blipFill>
        <p:spPr>
          <a:xfrm>
            <a:off x="4896220" y="5138369"/>
            <a:ext cx="522879" cy="522879"/>
          </a:xfrm>
          <a:prstGeom prst="rect">
            <a:avLst/>
          </a:prstGeom>
        </p:spPr>
      </p:pic>
      <p:pic>
        <p:nvPicPr>
          <p:cNvPr id="18" name="图片 17">
            <a:extLst>
              <a:ext uri="{FF2B5EF4-FFF2-40B4-BE49-F238E27FC236}">
                <a16:creationId xmlns:a16="http://schemas.microsoft.com/office/drawing/2014/main" id="{EC09B7B6-BAA5-3649-A12C-D08F12A5E0AC}"/>
              </a:ext>
            </a:extLst>
          </p:cNvPr>
          <p:cNvPicPr>
            <a:picLocks noChangeAspect="1"/>
          </p:cNvPicPr>
          <p:nvPr/>
        </p:nvPicPr>
        <p:blipFill>
          <a:blip r:embed="rId4"/>
          <a:stretch>
            <a:fillRect/>
          </a:stretch>
        </p:blipFill>
        <p:spPr>
          <a:xfrm>
            <a:off x="6753252" y="4335998"/>
            <a:ext cx="522000" cy="522000"/>
          </a:xfrm>
          <a:prstGeom prst="rect">
            <a:avLst/>
          </a:prstGeom>
        </p:spPr>
      </p:pic>
      <p:pic>
        <p:nvPicPr>
          <p:cNvPr id="19" name="图片 18">
            <a:extLst>
              <a:ext uri="{FF2B5EF4-FFF2-40B4-BE49-F238E27FC236}">
                <a16:creationId xmlns:a16="http://schemas.microsoft.com/office/drawing/2014/main" id="{F0991E5B-DDC1-2B4A-B15E-72EF46C018C2}"/>
              </a:ext>
            </a:extLst>
          </p:cNvPr>
          <p:cNvPicPr>
            <a:picLocks noChangeAspect="1"/>
          </p:cNvPicPr>
          <p:nvPr/>
        </p:nvPicPr>
        <p:blipFill>
          <a:blip r:embed="rId4"/>
          <a:stretch>
            <a:fillRect/>
          </a:stretch>
        </p:blipFill>
        <p:spPr>
          <a:xfrm>
            <a:off x="8604840" y="4335998"/>
            <a:ext cx="522000" cy="522000"/>
          </a:xfrm>
          <a:prstGeom prst="rect">
            <a:avLst/>
          </a:prstGeom>
        </p:spPr>
      </p:pic>
      <p:pic>
        <p:nvPicPr>
          <p:cNvPr id="20" name="图片 19">
            <a:extLst>
              <a:ext uri="{FF2B5EF4-FFF2-40B4-BE49-F238E27FC236}">
                <a16:creationId xmlns:a16="http://schemas.microsoft.com/office/drawing/2014/main" id="{874B25AB-2E5E-2E4B-AC31-A8457C16978C}"/>
              </a:ext>
            </a:extLst>
          </p:cNvPr>
          <p:cNvPicPr>
            <a:picLocks noChangeAspect="1"/>
          </p:cNvPicPr>
          <p:nvPr/>
        </p:nvPicPr>
        <p:blipFill>
          <a:blip r:embed="rId4"/>
          <a:stretch>
            <a:fillRect/>
          </a:stretch>
        </p:blipFill>
        <p:spPr>
          <a:xfrm>
            <a:off x="8604840" y="5138808"/>
            <a:ext cx="522000" cy="522000"/>
          </a:xfrm>
          <a:prstGeom prst="rect">
            <a:avLst/>
          </a:prstGeom>
        </p:spPr>
      </p:pic>
      <p:pic>
        <p:nvPicPr>
          <p:cNvPr id="21" name="图片 20">
            <a:extLst>
              <a:ext uri="{FF2B5EF4-FFF2-40B4-BE49-F238E27FC236}">
                <a16:creationId xmlns:a16="http://schemas.microsoft.com/office/drawing/2014/main" id="{5DE48580-CC37-724C-838E-180E4FED5B0C}"/>
              </a:ext>
            </a:extLst>
          </p:cNvPr>
          <p:cNvPicPr>
            <a:picLocks noChangeAspect="1"/>
          </p:cNvPicPr>
          <p:nvPr/>
        </p:nvPicPr>
        <p:blipFill>
          <a:blip r:embed="rId3"/>
          <a:stretch>
            <a:fillRect/>
          </a:stretch>
        </p:blipFill>
        <p:spPr>
          <a:xfrm>
            <a:off x="6752812" y="5138369"/>
            <a:ext cx="522879" cy="522879"/>
          </a:xfrm>
          <a:prstGeom prst="rect">
            <a:avLst/>
          </a:prstGeom>
        </p:spPr>
      </p:pic>
      <p:pic>
        <p:nvPicPr>
          <p:cNvPr id="22" name="图片 21">
            <a:extLst>
              <a:ext uri="{FF2B5EF4-FFF2-40B4-BE49-F238E27FC236}">
                <a16:creationId xmlns:a16="http://schemas.microsoft.com/office/drawing/2014/main" id="{1C291959-F7CF-A146-9DD9-C44DEA0AA959}"/>
              </a:ext>
            </a:extLst>
          </p:cNvPr>
          <p:cNvPicPr>
            <a:picLocks noChangeAspect="1"/>
          </p:cNvPicPr>
          <p:nvPr/>
        </p:nvPicPr>
        <p:blipFill>
          <a:blip r:embed="rId5"/>
          <a:stretch>
            <a:fillRect/>
          </a:stretch>
        </p:blipFill>
        <p:spPr>
          <a:xfrm>
            <a:off x="2076450" y="1918030"/>
            <a:ext cx="8039100" cy="1231900"/>
          </a:xfrm>
          <a:prstGeom prst="rect">
            <a:avLst/>
          </a:prstGeom>
        </p:spPr>
      </p:pic>
    </p:spTree>
    <p:extLst>
      <p:ext uri="{BB962C8B-B14F-4D97-AF65-F5344CB8AC3E}">
        <p14:creationId xmlns:p14="http://schemas.microsoft.com/office/powerpoint/2010/main" val="16933357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2646878"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事务隔离级别性能</a:t>
            </a:r>
          </a:p>
        </p:txBody>
      </p:sp>
      <p:pic>
        <p:nvPicPr>
          <p:cNvPr id="3" name="图片 2">
            <a:extLst>
              <a:ext uri="{FF2B5EF4-FFF2-40B4-BE49-F238E27FC236}">
                <a16:creationId xmlns:a16="http://schemas.microsoft.com/office/drawing/2014/main" id="{456634E1-5415-A541-A7F3-B7D8E9830428}"/>
              </a:ext>
            </a:extLst>
          </p:cNvPr>
          <p:cNvPicPr>
            <a:picLocks noChangeAspect="1"/>
          </p:cNvPicPr>
          <p:nvPr/>
        </p:nvPicPr>
        <p:blipFill>
          <a:blip r:embed="rId3"/>
          <a:stretch>
            <a:fillRect/>
          </a:stretch>
        </p:blipFill>
        <p:spPr>
          <a:xfrm>
            <a:off x="1008000" y="1916832"/>
            <a:ext cx="10160000" cy="1219200"/>
          </a:xfrm>
          <a:prstGeom prst="rect">
            <a:avLst/>
          </a:prstGeom>
        </p:spPr>
      </p:pic>
      <p:pic>
        <p:nvPicPr>
          <p:cNvPr id="4" name="图片 3">
            <a:extLst>
              <a:ext uri="{FF2B5EF4-FFF2-40B4-BE49-F238E27FC236}">
                <a16:creationId xmlns:a16="http://schemas.microsoft.com/office/drawing/2014/main" id="{A5E2C143-F954-454E-8AD2-D2A6267AF270}"/>
              </a:ext>
            </a:extLst>
          </p:cNvPr>
          <p:cNvPicPr>
            <a:picLocks noChangeAspect="1"/>
          </p:cNvPicPr>
          <p:nvPr/>
        </p:nvPicPr>
        <p:blipFill>
          <a:blip r:embed="rId4"/>
          <a:stretch>
            <a:fillRect/>
          </a:stretch>
        </p:blipFill>
        <p:spPr>
          <a:xfrm>
            <a:off x="2076450" y="1916832"/>
            <a:ext cx="8039100" cy="1231900"/>
          </a:xfrm>
          <a:prstGeom prst="rect">
            <a:avLst/>
          </a:prstGeom>
        </p:spPr>
      </p:pic>
      <p:pic>
        <p:nvPicPr>
          <p:cNvPr id="5" name="图片 4">
            <a:extLst>
              <a:ext uri="{FF2B5EF4-FFF2-40B4-BE49-F238E27FC236}">
                <a16:creationId xmlns:a16="http://schemas.microsoft.com/office/drawing/2014/main" id="{B9E8AE55-341F-4B44-83FD-85C2264CAB56}"/>
              </a:ext>
            </a:extLst>
          </p:cNvPr>
          <p:cNvPicPr>
            <a:picLocks noChangeAspect="1"/>
          </p:cNvPicPr>
          <p:nvPr/>
        </p:nvPicPr>
        <p:blipFill>
          <a:blip r:embed="rId5"/>
          <a:stretch>
            <a:fillRect/>
          </a:stretch>
        </p:blipFill>
        <p:spPr>
          <a:xfrm>
            <a:off x="2855640" y="3148732"/>
            <a:ext cx="7020780" cy="3584450"/>
          </a:xfrm>
          <a:prstGeom prst="rect">
            <a:avLst/>
          </a:prstGeom>
        </p:spPr>
      </p:pic>
    </p:spTree>
    <p:extLst>
      <p:ext uri="{BB962C8B-B14F-4D97-AF65-F5344CB8AC3E}">
        <p14:creationId xmlns:p14="http://schemas.microsoft.com/office/powerpoint/2010/main" val="38659327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3262432"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事务隔离级别如何实现</a:t>
            </a:r>
          </a:p>
        </p:txBody>
      </p:sp>
      <p:pic>
        <p:nvPicPr>
          <p:cNvPr id="3" name="图片 2">
            <a:extLst>
              <a:ext uri="{FF2B5EF4-FFF2-40B4-BE49-F238E27FC236}">
                <a16:creationId xmlns:a16="http://schemas.microsoft.com/office/drawing/2014/main" id="{DCC37E81-C9F2-6249-9B82-9C1E02E55F14}"/>
              </a:ext>
            </a:extLst>
          </p:cNvPr>
          <p:cNvPicPr>
            <a:picLocks noChangeAspect="1"/>
          </p:cNvPicPr>
          <p:nvPr/>
        </p:nvPicPr>
        <p:blipFill>
          <a:blip r:embed="rId3"/>
          <a:stretch>
            <a:fillRect/>
          </a:stretch>
        </p:blipFill>
        <p:spPr>
          <a:xfrm>
            <a:off x="1714352" y="2060848"/>
            <a:ext cx="3251200" cy="3251200"/>
          </a:xfrm>
          <a:prstGeom prst="rect">
            <a:avLst/>
          </a:prstGeom>
        </p:spPr>
      </p:pic>
      <p:pic>
        <p:nvPicPr>
          <p:cNvPr id="4" name="图片 3">
            <a:extLst>
              <a:ext uri="{FF2B5EF4-FFF2-40B4-BE49-F238E27FC236}">
                <a16:creationId xmlns:a16="http://schemas.microsoft.com/office/drawing/2014/main" id="{AD1E6599-FAF2-0646-917B-089D26B7DA77}"/>
              </a:ext>
            </a:extLst>
          </p:cNvPr>
          <p:cNvPicPr>
            <a:picLocks noChangeAspect="1"/>
          </p:cNvPicPr>
          <p:nvPr/>
        </p:nvPicPr>
        <p:blipFill>
          <a:blip r:embed="rId4"/>
          <a:stretch>
            <a:fillRect/>
          </a:stretch>
        </p:blipFill>
        <p:spPr>
          <a:xfrm>
            <a:off x="7248128" y="2060848"/>
            <a:ext cx="3251200" cy="3251200"/>
          </a:xfrm>
          <a:prstGeom prst="rect">
            <a:avLst/>
          </a:prstGeom>
        </p:spPr>
      </p:pic>
      <p:pic>
        <p:nvPicPr>
          <p:cNvPr id="5" name="图片 4">
            <a:extLst>
              <a:ext uri="{FF2B5EF4-FFF2-40B4-BE49-F238E27FC236}">
                <a16:creationId xmlns:a16="http://schemas.microsoft.com/office/drawing/2014/main" id="{59F3088D-1309-8348-ABD0-A61E15C883E1}"/>
              </a:ext>
            </a:extLst>
          </p:cNvPr>
          <p:cNvPicPr>
            <a:picLocks noChangeAspect="1"/>
          </p:cNvPicPr>
          <p:nvPr/>
        </p:nvPicPr>
        <p:blipFill>
          <a:blip r:embed="rId5"/>
          <a:stretch>
            <a:fillRect/>
          </a:stretch>
        </p:blipFill>
        <p:spPr>
          <a:xfrm>
            <a:off x="4738688" y="2060848"/>
            <a:ext cx="3251200" cy="3251200"/>
          </a:xfrm>
          <a:prstGeom prst="rect">
            <a:avLst/>
          </a:prstGeom>
        </p:spPr>
      </p:pic>
    </p:spTree>
    <p:extLst>
      <p:ext uri="{BB962C8B-B14F-4D97-AF65-F5344CB8AC3E}">
        <p14:creationId xmlns:p14="http://schemas.microsoft.com/office/powerpoint/2010/main" val="34367647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88720" y="270144"/>
            <a:ext cx="1415772"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学习成果</a:t>
            </a:r>
            <a:endParaRPr lang="zh-CN"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095490" y="1953951"/>
            <a:ext cx="10001020" cy="3088123"/>
            <a:chOff x="1816608" y="2035968"/>
            <a:chExt cx="8259322" cy="2550320"/>
          </a:xfrm>
          <a:effectLst>
            <a:outerShdw blurRad="50800" dist="38100" dir="5400000" algn="t" rotWithShape="0">
              <a:prstClr val="black">
                <a:alpha val="40000"/>
              </a:prstClr>
            </a:outerShdw>
          </a:effectLst>
        </p:grpSpPr>
        <p:grpSp>
          <p:nvGrpSpPr>
            <p:cNvPr id="28" name="组合 27"/>
            <p:cNvGrpSpPr/>
            <p:nvPr/>
          </p:nvGrpSpPr>
          <p:grpSpPr>
            <a:xfrm>
              <a:off x="1816608" y="2035968"/>
              <a:ext cx="2064830" cy="2550320"/>
              <a:chOff x="1816608" y="2035968"/>
              <a:chExt cx="2064830" cy="2550320"/>
            </a:xfrm>
          </p:grpSpPr>
          <p:sp>
            <p:nvSpPr>
              <p:cNvPr id="4" name="梯形 3"/>
              <p:cNvSpPr/>
              <p:nvPr/>
            </p:nvSpPr>
            <p:spPr>
              <a:xfrm rot="5400000" flipV="1">
                <a:off x="730424" y="3122152"/>
                <a:ext cx="2550320" cy="377952"/>
              </a:xfrm>
              <a:prstGeom prst="trapezoid">
                <a:avLst>
                  <a:gd name="adj" fmla="val 113760"/>
                </a:avLst>
              </a:prstGeom>
              <a:solidFill>
                <a:srgbClr val="546E7A"/>
              </a:solidFill>
              <a:ln w="12700" cap="flat" cmpd="sng" algn="ctr">
                <a:noFill/>
                <a:prstDash val="solid"/>
                <a:miter lim="800000"/>
              </a:ln>
              <a:effectLst/>
            </p:spPr>
            <p:txBody>
              <a:bodyPr rtlCol="0" anchor="ctr"/>
              <a:lstStyle/>
              <a:p>
                <a:pPr algn="ctr"/>
                <a:endParaRPr lang="zh-CN" altLang="en-US">
                  <a:ea typeface="微软雅黑" panose="020B0503020204020204" pitchFamily="34" charset="-122"/>
                </a:endParaRPr>
              </a:p>
            </p:txBody>
          </p:sp>
          <p:sp>
            <p:nvSpPr>
              <p:cNvPr id="41" name="梯形 40"/>
              <p:cNvSpPr/>
              <p:nvPr/>
            </p:nvSpPr>
            <p:spPr>
              <a:xfrm rot="5400000">
                <a:off x="1762839" y="2467689"/>
                <a:ext cx="2550320" cy="1686878"/>
              </a:xfrm>
              <a:prstGeom prst="trapezoid">
                <a:avLst>
                  <a:gd name="adj" fmla="val 25440"/>
                </a:avLst>
              </a:prstGeom>
              <a:solidFill>
                <a:srgbClr val="5EC6D3"/>
              </a:solidFill>
              <a:ln w="12700" cap="flat" cmpd="sng" algn="ctr">
                <a:noFill/>
                <a:prstDash val="solid"/>
                <a:miter lim="800000"/>
              </a:ln>
              <a:effectLst/>
            </p:spPr>
            <p:txBody>
              <a:bodyPr rtlCol="0" anchor="ctr"/>
              <a:lstStyle/>
              <a:p>
                <a:pPr algn="ctr"/>
                <a:endParaRPr lang="zh-CN" altLang="en-US">
                  <a:ea typeface="微软雅黑" panose="020B0503020204020204" pitchFamily="34" charset="-122"/>
                </a:endParaRPr>
              </a:p>
            </p:txBody>
          </p:sp>
        </p:grpSp>
        <p:grpSp>
          <p:nvGrpSpPr>
            <p:cNvPr id="43" name="组合 42"/>
            <p:cNvGrpSpPr/>
            <p:nvPr/>
          </p:nvGrpSpPr>
          <p:grpSpPr>
            <a:xfrm>
              <a:off x="3881439" y="2035968"/>
              <a:ext cx="2064830" cy="2550320"/>
              <a:chOff x="1816608" y="2035968"/>
              <a:chExt cx="2064830" cy="2550320"/>
            </a:xfrm>
          </p:grpSpPr>
          <p:sp>
            <p:nvSpPr>
              <p:cNvPr id="44" name="梯形 43"/>
              <p:cNvSpPr/>
              <p:nvPr/>
            </p:nvSpPr>
            <p:spPr>
              <a:xfrm rot="5400000" flipV="1">
                <a:off x="730424" y="3122152"/>
                <a:ext cx="2550320" cy="377952"/>
              </a:xfrm>
              <a:prstGeom prst="trapezoid">
                <a:avLst>
                  <a:gd name="adj" fmla="val 113760"/>
                </a:avLst>
              </a:prstGeom>
              <a:solidFill>
                <a:srgbClr val="546E7A"/>
              </a:solidFill>
              <a:ln w="12700" cap="flat" cmpd="sng" algn="ctr">
                <a:noFill/>
                <a:prstDash val="solid"/>
                <a:miter lim="800000"/>
              </a:ln>
              <a:effectLst/>
            </p:spPr>
            <p:txBody>
              <a:bodyPr rtlCol="0" anchor="ctr"/>
              <a:lstStyle/>
              <a:p>
                <a:pPr algn="ctr"/>
                <a:endParaRPr lang="zh-CN" altLang="en-US">
                  <a:ea typeface="微软雅黑" panose="020B0503020204020204" pitchFamily="34" charset="-122"/>
                </a:endParaRPr>
              </a:p>
            </p:txBody>
          </p:sp>
          <p:sp>
            <p:nvSpPr>
              <p:cNvPr id="45" name="梯形 44"/>
              <p:cNvSpPr/>
              <p:nvPr/>
            </p:nvSpPr>
            <p:spPr>
              <a:xfrm rot="5400000">
                <a:off x="1762839" y="2467689"/>
                <a:ext cx="2550320" cy="1686878"/>
              </a:xfrm>
              <a:prstGeom prst="trapezoid">
                <a:avLst>
                  <a:gd name="adj" fmla="val 25440"/>
                </a:avLst>
              </a:prstGeom>
              <a:solidFill>
                <a:srgbClr val="9BBB40"/>
              </a:solidFill>
              <a:ln w="12700" cap="flat" cmpd="sng" algn="ctr">
                <a:noFill/>
                <a:prstDash val="solid"/>
                <a:miter lim="800000"/>
              </a:ln>
              <a:effectLst/>
            </p:spPr>
            <p:txBody>
              <a:bodyPr rtlCol="0" anchor="ctr"/>
              <a:lstStyle/>
              <a:p>
                <a:pPr algn="ctr"/>
                <a:endParaRPr lang="zh-CN" altLang="en-US">
                  <a:ea typeface="微软雅黑" panose="020B0503020204020204" pitchFamily="34" charset="-122"/>
                </a:endParaRPr>
              </a:p>
            </p:txBody>
          </p:sp>
        </p:grpSp>
        <p:grpSp>
          <p:nvGrpSpPr>
            <p:cNvPr id="46" name="组合 45"/>
            <p:cNvGrpSpPr/>
            <p:nvPr/>
          </p:nvGrpSpPr>
          <p:grpSpPr>
            <a:xfrm>
              <a:off x="5946269" y="2035968"/>
              <a:ext cx="2064830" cy="2550320"/>
              <a:chOff x="1816608" y="2035968"/>
              <a:chExt cx="2064830" cy="2550320"/>
            </a:xfrm>
          </p:grpSpPr>
          <p:sp>
            <p:nvSpPr>
              <p:cNvPr id="47" name="梯形 46"/>
              <p:cNvSpPr/>
              <p:nvPr/>
            </p:nvSpPr>
            <p:spPr>
              <a:xfrm rot="5400000" flipV="1">
                <a:off x="730424" y="3122152"/>
                <a:ext cx="2550320" cy="377952"/>
              </a:xfrm>
              <a:prstGeom prst="trapezoid">
                <a:avLst>
                  <a:gd name="adj" fmla="val 113760"/>
                </a:avLst>
              </a:prstGeom>
              <a:solidFill>
                <a:srgbClr val="546E7A"/>
              </a:solidFill>
              <a:ln w="12700" cap="flat" cmpd="sng" algn="ctr">
                <a:noFill/>
                <a:prstDash val="solid"/>
                <a:miter lim="800000"/>
              </a:ln>
              <a:effectLst/>
            </p:spPr>
            <p:txBody>
              <a:bodyPr rtlCol="0" anchor="ctr"/>
              <a:lstStyle/>
              <a:p>
                <a:pPr algn="ctr"/>
                <a:endParaRPr lang="zh-CN" altLang="en-US">
                  <a:ea typeface="微软雅黑" panose="020B0503020204020204" pitchFamily="34" charset="-122"/>
                </a:endParaRPr>
              </a:p>
            </p:txBody>
          </p:sp>
          <p:sp>
            <p:nvSpPr>
              <p:cNvPr id="48" name="梯形 47"/>
              <p:cNvSpPr/>
              <p:nvPr/>
            </p:nvSpPr>
            <p:spPr>
              <a:xfrm rot="5400000">
                <a:off x="1762839" y="2467689"/>
                <a:ext cx="2550320" cy="1686878"/>
              </a:xfrm>
              <a:prstGeom prst="trapezoid">
                <a:avLst>
                  <a:gd name="adj" fmla="val 25440"/>
                </a:avLst>
              </a:prstGeom>
              <a:solidFill>
                <a:srgbClr val="F8841D"/>
              </a:solidFill>
              <a:ln w="12700" cap="flat" cmpd="sng" algn="ctr">
                <a:noFill/>
                <a:prstDash val="solid"/>
                <a:miter lim="800000"/>
              </a:ln>
              <a:effectLst/>
            </p:spPr>
            <p:txBody>
              <a:bodyPr rtlCol="0" anchor="ctr"/>
              <a:lstStyle/>
              <a:p>
                <a:pPr algn="ctr"/>
                <a:endParaRPr lang="zh-CN" altLang="en-US">
                  <a:ea typeface="微软雅黑" panose="020B0503020204020204" pitchFamily="34" charset="-122"/>
                </a:endParaRPr>
              </a:p>
            </p:txBody>
          </p:sp>
        </p:grpSp>
        <p:grpSp>
          <p:nvGrpSpPr>
            <p:cNvPr id="49" name="组合 48"/>
            <p:cNvGrpSpPr/>
            <p:nvPr/>
          </p:nvGrpSpPr>
          <p:grpSpPr>
            <a:xfrm>
              <a:off x="8011100" y="2035968"/>
              <a:ext cx="2064830" cy="2550320"/>
              <a:chOff x="1816608" y="2035968"/>
              <a:chExt cx="2064830" cy="2550320"/>
            </a:xfrm>
          </p:grpSpPr>
          <p:sp>
            <p:nvSpPr>
              <p:cNvPr id="50" name="梯形 49"/>
              <p:cNvSpPr/>
              <p:nvPr/>
            </p:nvSpPr>
            <p:spPr>
              <a:xfrm rot="5400000" flipV="1">
                <a:off x="730424" y="3122152"/>
                <a:ext cx="2550320" cy="377952"/>
              </a:xfrm>
              <a:prstGeom prst="trapezoid">
                <a:avLst>
                  <a:gd name="adj" fmla="val 113760"/>
                </a:avLst>
              </a:prstGeom>
              <a:solidFill>
                <a:srgbClr val="546E7A"/>
              </a:solidFill>
              <a:ln w="12700" cap="flat" cmpd="sng" algn="ctr">
                <a:noFill/>
                <a:prstDash val="solid"/>
                <a:miter lim="800000"/>
              </a:ln>
              <a:effectLst/>
            </p:spPr>
            <p:txBody>
              <a:bodyPr rtlCol="0" anchor="ctr"/>
              <a:lstStyle/>
              <a:p>
                <a:pPr algn="ctr"/>
                <a:endParaRPr lang="zh-CN" altLang="en-US">
                  <a:ea typeface="微软雅黑" panose="020B0503020204020204" pitchFamily="34" charset="-122"/>
                </a:endParaRPr>
              </a:p>
            </p:txBody>
          </p:sp>
          <p:sp>
            <p:nvSpPr>
              <p:cNvPr id="51" name="梯形 50"/>
              <p:cNvSpPr/>
              <p:nvPr/>
            </p:nvSpPr>
            <p:spPr>
              <a:xfrm rot="5400000">
                <a:off x="1762839" y="2467689"/>
                <a:ext cx="2550320" cy="1686878"/>
              </a:xfrm>
              <a:prstGeom prst="trapezoid">
                <a:avLst>
                  <a:gd name="adj" fmla="val 25440"/>
                </a:avLst>
              </a:prstGeom>
              <a:solidFill>
                <a:srgbClr val="F26D64"/>
              </a:solidFill>
              <a:ln w="12700" cap="flat" cmpd="sng" algn="ctr">
                <a:noFill/>
                <a:prstDash val="solid"/>
                <a:miter lim="800000"/>
              </a:ln>
              <a:effectLst/>
            </p:spPr>
            <p:txBody>
              <a:bodyPr rtlCol="0" anchor="ctr"/>
              <a:lstStyle/>
              <a:p>
                <a:pPr algn="ctr"/>
                <a:endParaRPr lang="zh-CN" altLang="en-US">
                  <a:ea typeface="微软雅黑" panose="020B0503020204020204" pitchFamily="34" charset="-122"/>
                </a:endParaRPr>
              </a:p>
            </p:txBody>
          </p:sp>
        </p:grpSp>
      </p:grpSp>
      <p:sp>
        <p:nvSpPr>
          <p:cNvPr id="5" name="矩形 4"/>
          <p:cNvSpPr/>
          <p:nvPr/>
        </p:nvSpPr>
        <p:spPr>
          <a:xfrm>
            <a:off x="1642228" y="2918337"/>
            <a:ext cx="1920815" cy="777008"/>
          </a:xfrm>
          <a:prstGeom prst="rect">
            <a:avLst/>
          </a:prstGeom>
        </p:spPr>
        <p:txBody>
          <a:bodyPr wrap="square">
            <a:spAutoFit/>
          </a:bodyPr>
          <a:lstStyle/>
          <a:p>
            <a:pPr>
              <a:lnSpc>
                <a:spcPct val="130000"/>
              </a:lnSpc>
            </a:pPr>
            <a:r>
              <a:rPr lang="zh-CN" altLang="en-US" dirty="0">
                <a:solidFill>
                  <a:sysClr val="window" lastClr="FFFFFF"/>
                </a:solidFill>
                <a:ea typeface="微软雅黑" panose="020B0503020204020204" pitchFamily="34" charset="-122"/>
              </a:rPr>
              <a:t>熟悉</a:t>
            </a:r>
            <a:r>
              <a:rPr lang="en-US" altLang="zh-CN" dirty="0">
                <a:solidFill>
                  <a:sysClr val="window" lastClr="FFFFFF"/>
                </a:solidFill>
                <a:ea typeface="微软雅黑" panose="020B0503020204020204" pitchFamily="34" charset="-122"/>
              </a:rPr>
              <a:t>MySQL</a:t>
            </a:r>
            <a:r>
              <a:rPr lang="zh-CN" altLang="en-US" dirty="0">
                <a:solidFill>
                  <a:sysClr val="window" lastClr="FFFFFF"/>
                </a:solidFill>
                <a:ea typeface="微软雅黑" panose="020B0503020204020204" pitchFamily="34" charset="-122"/>
              </a:rPr>
              <a:t>基础知识</a:t>
            </a:r>
            <a:endParaRPr lang="en-US" altLang="zh-CN" dirty="0">
              <a:solidFill>
                <a:sysClr val="window" lastClr="FFFFFF"/>
              </a:solidFill>
              <a:ea typeface="微软雅黑" panose="020B0503020204020204" pitchFamily="34" charset="-122"/>
            </a:endParaRPr>
          </a:p>
        </p:txBody>
      </p:sp>
      <p:sp>
        <p:nvSpPr>
          <p:cNvPr id="23" name="矩形 22"/>
          <p:cNvSpPr/>
          <p:nvPr/>
        </p:nvSpPr>
        <p:spPr>
          <a:xfrm>
            <a:off x="4114459" y="2713675"/>
            <a:ext cx="1920815" cy="1497205"/>
          </a:xfrm>
          <a:prstGeom prst="rect">
            <a:avLst/>
          </a:prstGeom>
        </p:spPr>
        <p:txBody>
          <a:bodyPr wrap="square">
            <a:spAutoFit/>
          </a:bodyPr>
          <a:lstStyle/>
          <a:p>
            <a:pPr>
              <a:lnSpc>
                <a:spcPct val="130000"/>
              </a:lnSpc>
            </a:pPr>
            <a:r>
              <a:rPr lang="zh-CN" altLang="en-US" dirty="0">
                <a:solidFill>
                  <a:sysClr val="window" lastClr="FFFFFF"/>
                </a:solidFill>
                <a:ea typeface="微软雅黑" panose="020B0503020204020204" pitchFamily="34" charset="-122"/>
              </a:rPr>
              <a:t>测试环境部署</a:t>
            </a:r>
            <a:r>
              <a:rPr lang="en-US" altLang="zh-CN" dirty="0">
                <a:solidFill>
                  <a:sysClr val="window" lastClr="FFFFFF"/>
                </a:solidFill>
                <a:ea typeface="微软雅黑" panose="020B0503020204020204" pitchFamily="34" charset="-122"/>
              </a:rPr>
              <a:t>MySQL</a:t>
            </a:r>
            <a:r>
              <a:rPr lang="zh-CN" altLang="en-US" dirty="0">
                <a:solidFill>
                  <a:sysClr val="window" lastClr="FFFFFF"/>
                </a:solidFill>
                <a:ea typeface="微软雅黑" panose="020B0503020204020204" pitchFamily="34" charset="-122"/>
              </a:rPr>
              <a:t>实例，搭建主从复制，理解主从复制原理</a:t>
            </a:r>
          </a:p>
        </p:txBody>
      </p:sp>
      <p:sp>
        <p:nvSpPr>
          <p:cNvPr id="24" name="矩形 23"/>
          <p:cNvSpPr/>
          <p:nvPr/>
        </p:nvSpPr>
        <p:spPr>
          <a:xfrm>
            <a:off x="6589177" y="2713675"/>
            <a:ext cx="1920815" cy="1497205"/>
          </a:xfrm>
          <a:prstGeom prst="rect">
            <a:avLst/>
          </a:prstGeom>
        </p:spPr>
        <p:txBody>
          <a:bodyPr wrap="square">
            <a:spAutoFit/>
          </a:bodyPr>
          <a:lstStyle/>
          <a:p>
            <a:pPr>
              <a:lnSpc>
                <a:spcPct val="130000"/>
              </a:lnSpc>
            </a:pPr>
            <a:r>
              <a:rPr lang="zh-CN" altLang="en-US" dirty="0">
                <a:solidFill>
                  <a:sysClr val="window" lastClr="FFFFFF"/>
                </a:solidFill>
                <a:ea typeface="微软雅黑" panose="020B0503020204020204" pitchFamily="34" charset="-122"/>
              </a:rPr>
              <a:t>配置</a:t>
            </a:r>
            <a:r>
              <a:rPr lang="en-US" altLang="zh-CN" dirty="0">
                <a:solidFill>
                  <a:sysClr val="window" lastClr="FFFFFF"/>
                </a:solidFill>
                <a:ea typeface="微软雅黑" panose="020B0503020204020204" pitchFamily="34" charset="-122"/>
              </a:rPr>
              <a:t>MHA</a:t>
            </a:r>
            <a:r>
              <a:rPr lang="zh-CN" altLang="en-US" dirty="0">
                <a:solidFill>
                  <a:sysClr val="window" lastClr="FFFFFF"/>
                </a:solidFill>
                <a:ea typeface="微软雅黑" panose="020B0503020204020204" pitchFamily="34" charset="-122"/>
              </a:rPr>
              <a:t>实现</a:t>
            </a:r>
            <a:r>
              <a:rPr lang="en-US" altLang="zh-CN" dirty="0">
                <a:solidFill>
                  <a:sysClr val="window" lastClr="FFFFFF"/>
                </a:solidFill>
                <a:ea typeface="微软雅黑" panose="020B0503020204020204" pitchFamily="34" charset="-122"/>
              </a:rPr>
              <a:t>MySQL</a:t>
            </a:r>
            <a:r>
              <a:rPr lang="zh-CN" altLang="en-US" dirty="0">
                <a:solidFill>
                  <a:sysClr val="window" lastClr="FFFFFF"/>
                </a:solidFill>
                <a:ea typeface="微软雅黑" panose="020B0503020204020204" pitchFamily="34" charset="-122"/>
              </a:rPr>
              <a:t>高可用，</a:t>
            </a:r>
            <a:r>
              <a:rPr lang="en-US" altLang="zh-CN" dirty="0">
                <a:solidFill>
                  <a:sysClr val="window" lastClr="FFFFFF"/>
                </a:solidFill>
                <a:ea typeface="微软雅黑" panose="020B0503020204020204" pitchFamily="34" charset="-122"/>
              </a:rPr>
              <a:t>MHA</a:t>
            </a:r>
            <a:r>
              <a:rPr lang="zh-CN" altLang="en-US" dirty="0">
                <a:solidFill>
                  <a:sysClr val="window" lastClr="FFFFFF"/>
                </a:solidFill>
                <a:ea typeface="微软雅黑" panose="020B0503020204020204" pitchFamily="34" charset="-122"/>
              </a:rPr>
              <a:t>切换过程分析</a:t>
            </a:r>
          </a:p>
        </p:txBody>
      </p:sp>
      <p:sp>
        <p:nvSpPr>
          <p:cNvPr id="26" name="矩形 25"/>
          <p:cNvSpPr/>
          <p:nvPr/>
        </p:nvSpPr>
        <p:spPr>
          <a:xfrm>
            <a:off x="9106795" y="2708920"/>
            <a:ext cx="1920815" cy="1137106"/>
          </a:xfrm>
          <a:prstGeom prst="rect">
            <a:avLst/>
          </a:prstGeom>
        </p:spPr>
        <p:txBody>
          <a:bodyPr wrap="square">
            <a:spAutoFit/>
          </a:bodyPr>
          <a:lstStyle/>
          <a:p>
            <a:pPr>
              <a:lnSpc>
                <a:spcPct val="130000"/>
              </a:lnSpc>
            </a:pPr>
            <a:r>
              <a:rPr lang="zh-CN" altLang="en-US" dirty="0">
                <a:solidFill>
                  <a:sysClr val="window" lastClr="FFFFFF"/>
                </a:solidFill>
                <a:ea typeface="微软雅黑" panose="020B0503020204020204" pitchFamily="34" charset="-122"/>
              </a:rPr>
              <a:t>常见几种</a:t>
            </a:r>
            <a:r>
              <a:rPr lang="en-US" altLang="zh-CN" dirty="0">
                <a:solidFill>
                  <a:sysClr val="window" lastClr="FFFFFF"/>
                </a:solidFill>
                <a:ea typeface="微软雅黑" panose="020B0503020204020204" pitchFamily="34" charset="-122"/>
              </a:rPr>
              <a:t>MySQL</a:t>
            </a:r>
            <a:r>
              <a:rPr lang="zh-CN" altLang="en-US" dirty="0">
                <a:solidFill>
                  <a:sysClr val="window" lastClr="FFFFFF"/>
                </a:solidFill>
                <a:ea typeface="微软雅黑" panose="020B0503020204020204" pitchFamily="34" charset="-122"/>
              </a:rPr>
              <a:t>备份差异对比，原理分析</a:t>
            </a:r>
          </a:p>
        </p:txBody>
      </p:sp>
      <p:cxnSp>
        <p:nvCxnSpPr>
          <p:cNvPr id="31" name="直接连接符 30"/>
          <p:cNvCxnSpPr/>
          <p:nvPr/>
        </p:nvCxnSpPr>
        <p:spPr>
          <a:xfrm>
            <a:off x="709448" y="5407572"/>
            <a:ext cx="10989612" cy="0"/>
          </a:xfrm>
          <a:prstGeom prst="line">
            <a:avLst/>
          </a:prstGeom>
          <a:noFill/>
          <a:ln w="28575" cap="flat" cmpd="sng" algn="ctr">
            <a:solidFill>
              <a:srgbClr val="5EC6D3"/>
            </a:solidFill>
            <a:prstDash val="dash"/>
            <a:miter lim="800000"/>
          </a:ln>
          <a:effectLst/>
        </p:spPr>
      </p:cxnSp>
      <p:pic>
        <p:nvPicPr>
          <p:cNvPr id="15" name="图片 14">
            <a:extLst>
              <a:ext uri="{FF2B5EF4-FFF2-40B4-BE49-F238E27FC236}">
                <a16:creationId xmlns:a16="http://schemas.microsoft.com/office/drawing/2014/main" id="{61ABCDD7-E022-4A43-A1F8-18F4D9A706DF}"/>
              </a:ext>
            </a:extLst>
          </p:cNvPr>
          <p:cNvPicPr>
            <a:picLocks noChangeAspect="1"/>
          </p:cNvPicPr>
          <p:nvPr/>
        </p:nvPicPr>
        <p:blipFill>
          <a:blip r:embed="rId3"/>
          <a:stretch>
            <a:fillRect/>
          </a:stretch>
        </p:blipFill>
        <p:spPr>
          <a:xfrm>
            <a:off x="1134000" y="3264278"/>
            <a:ext cx="396000" cy="396000"/>
          </a:xfrm>
          <a:prstGeom prst="rect">
            <a:avLst/>
          </a:prstGeom>
        </p:spPr>
      </p:pic>
      <p:pic>
        <p:nvPicPr>
          <p:cNvPr id="16" name="图片 15">
            <a:extLst>
              <a:ext uri="{FF2B5EF4-FFF2-40B4-BE49-F238E27FC236}">
                <a16:creationId xmlns:a16="http://schemas.microsoft.com/office/drawing/2014/main" id="{478E668D-8550-CE4A-A33F-0C9E7833B967}"/>
              </a:ext>
            </a:extLst>
          </p:cNvPr>
          <p:cNvPicPr>
            <a:picLocks noChangeAspect="1"/>
          </p:cNvPicPr>
          <p:nvPr/>
        </p:nvPicPr>
        <p:blipFill>
          <a:blip r:embed="rId4"/>
          <a:stretch>
            <a:fillRect/>
          </a:stretch>
        </p:blipFill>
        <p:spPr>
          <a:xfrm>
            <a:off x="3625200" y="3300012"/>
            <a:ext cx="396000" cy="396000"/>
          </a:xfrm>
          <a:prstGeom prst="rect">
            <a:avLst/>
          </a:prstGeom>
        </p:spPr>
      </p:pic>
      <p:pic>
        <p:nvPicPr>
          <p:cNvPr id="17" name="图片 16">
            <a:extLst>
              <a:ext uri="{FF2B5EF4-FFF2-40B4-BE49-F238E27FC236}">
                <a16:creationId xmlns:a16="http://schemas.microsoft.com/office/drawing/2014/main" id="{AE4CF5FA-1EB8-9A49-A021-6B9F86976856}"/>
              </a:ext>
            </a:extLst>
          </p:cNvPr>
          <p:cNvPicPr>
            <a:picLocks noChangeAspect="1"/>
          </p:cNvPicPr>
          <p:nvPr/>
        </p:nvPicPr>
        <p:blipFill>
          <a:blip r:embed="rId5"/>
          <a:stretch>
            <a:fillRect/>
          </a:stretch>
        </p:blipFill>
        <p:spPr>
          <a:xfrm>
            <a:off x="6122129" y="3300012"/>
            <a:ext cx="396000" cy="396000"/>
          </a:xfrm>
          <a:prstGeom prst="rect">
            <a:avLst/>
          </a:prstGeom>
        </p:spPr>
      </p:pic>
      <p:pic>
        <p:nvPicPr>
          <p:cNvPr id="18" name="图片 17">
            <a:extLst>
              <a:ext uri="{FF2B5EF4-FFF2-40B4-BE49-F238E27FC236}">
                <a16:creationId xmlns:a16="http://schemas.microsoft.com/office/drawing/2014/main" id="{70BCC091-B392-EB4B-918A-3CEFF16F686C}"/>
              </a:ext>
            </a:extLst>
          </p:cNvPr>
          <p:cNvPicPr>
            <a:picLocks noChangeAspect="1"/>
          </p:cNvPicPr>
          <p:nvPr/>
        </p:nvPicPr>
        <p:blipFill>
          <a:blip r:embed="rId6"/>
          <a:stretch>
            <a:fillRect/>
          </a:stretch>
        </p:blipFill>
        <p:spPr>
          <a:xfrm>
            <a:off x="8618599" y="3300012"/>
            <a:ext cx="396000" cy="396000"/>
          </a:xfrm>
          <a:prstGeom prst="rect">
            <a:avLst/>
          </a:prstGeom>
        </p:spPr>
      </p:pic>
    </p:spTree>
    <p:extLst>
      <p:ext uri="{BB962C8B-B14F-4D97-AF65-F5344CB8AC3E}">
        <p14:creationId xmlns:p14="http://schemas.microsoft.com/office/powerpoint/2010/main" val="26364043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544012" cy="461665"/>
          </a:xfrm>
          <a:prstGeom prst="rect">
            <a:avLst/>
          </a:prstGeom>
        </p:spPr>
        <p:txBody>
          <a:bodyPr wrap="none">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锁</a:t>
            </a:r>
          </a:p>
        </p:txBody>
      </p:sp>
      <p:graphicFrame>
        <p:nvGraphicFramePr>
          <p:cNvPr id="3" name="图示 2">
            <a:extLst>
              <a:ext uri="{FF2B5EF4-FFF2-40B4-BE49-F238E27FC236}">
                <a16:creationId xmlns:a16="http://schemas.microsoft.com/office/drawing/2014/main" id="{BEA40B03-2204-DC4D-AE44-48DD4D777742}"/>
              </a:ext>
            </a:extLst>
          </p:cNvPr>
          <p:cNvGraphicFramePr/>
          <p:nvPr>
            <p:extLst>
              <p:ext uri="{D42A27DB-BD31-4B8C-83A1-F6EECF244321}">
                <p14:modId xmlns:p14="http://schemas.microsoft.com/office/powerpoint/2010/main" val="467911749"/>
              </p:ext>
            </p:extLst>
          </p:nvPr>
        </p:nvGraphicFramePr>
        <p:xfrm>
          <a:off x="2675620" y="1837077"/>
          <a:ext cx="6840760" cy="3183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86381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4405373" cy="461665"/>
          </a:xfrm>
          <a:prstGeom prst="rect">
            <a:avLst/>
          </a:prstGeom>
        </p:spPr>
        <p:txBody>
          <a:bodyPr wrap="none">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表意向锁与行锁兼容性</a:t>
            </a:r>
          </a:p>
        </p:txBody>
      </p:sp>
      <p:grpSp>
        <p:nvGrpSpPr>
          <p:cNvPr id="2" name="组合 1">
            <a:extLst>
              <a:ext uri="{FF2B5EF4-FFF2-40B4-BE49-F238E27FC236}">
                <a16:creationId xmlns:a16="http://schemas.microsoft.com/office/drawing/2014/main" id="{201916A8-8A4F-F24C-ACBB-63D693A79310}"/>
              </a:ext>
            </a:extLst>
          </p:cNvPr>
          <p:cNvGrpSpPr/>
          <p:nvPr/>
        </p:nvGrpSpPr>
        <p:grpSpPr>
          <a:xfrm>
            <a:off x="3632699" y="1356563"/>
            <a:ext cx="4926602" cy="4144874"/>
            <a:chOff x="3340605" y="1556792"/>
            <a:chExt cx="4926602" cy="4144874"/>
          </a:xfrm>
        </p:grpSpPr>
        <p:sp>
          <p:nvSpPr>
            <p:cNvPr id="3" name="文本框 2">
              <a:extLst>
                <a:ext uri="{FF2B5EF4-FFF2-40B4-BE49-F238E27FC236}">
                  <a16:creationId xmlns:a16="http://schemas.microsoft.com/office/drawing/2014/main" id="{F2A62407-C3EC-5941-BCC6-3D24DCE0FEA5}"/>
                </a:ext>
              </a:extLst>
            </p:cNvPr>
            <p:cNvSpPr txBox="1"/>
            <p:nvPr/>
          </p:nvSpPr>
          <p:spPr>
            <a:xfrm>
              <a:off x="4412957" y="1556792"/>
              <a:ext cx="670376"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S</a:t>
              </a:r>
              <a:r>
                <a:rPr kumimoji="1" lang="zh-CN" altLang="en-US" sz="2400" dirty="0">
                  <a:latin typeface="Microsoft YaHei" panose="020B0503020204020204" pitchFamily="34" charset="-122"/>
                  <a:ea typeface="Microsoft YaHei" panose="020B0503020204020204" pitchFamily="34" charset="-122"/>
                </a:rPr>
                <a:t>锁</a:t>
              </a:r>
            </a:p>
          </p:txBody>
        </p:sp>
        <p:sp>
          <p:nvSpPr>
            <p:cNvPr id="4" name="文本框 3">
              <a:extLst>
                <a:ext uri="{FF2B5EF4-FFF2-40B4-BE49-F238E27FC236}">
                  <a16:creationId xmlns:a16="http://schemas.microsoft.com/office/drawing/2014/main" id="{455A722E-000C-D04C-BF41-AF28229C72E6}"/>
                </a:ext>
              </a:extLst>
            </p:cNvPr>
            <p:cNvSpPr txBox="1"/>
            <p:nvPr/>
          </p:nvSpPr>
          <p:spPr>
            <a:xfrm>
              <a:off x="5398373" y="1556792"/>
              <a:ext cx="697627"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X</a:t>
              </a:r>
              <a:r>
                <a:rPr kumimoji="1" lang="zh-CN" altLang="en-US" sz="2400" dirty="0">
                  <a:latin typeface="Microsoft YaHei" panose="020B0503020204020204" pitchFamily="34" charset="-122"/>
                  <a:ea typeface="Microsoft YaHei" panose="020B0503020204020204" pitchFamily="34" charset="-122"/>
                </a:rPr>
                <a:t>锁</a:t>
              </a:r>
            </a:p>
          </p:txBody>
        </p:sp>
        <p:sp>
          <p:nvSpPr>
            <p:cNvPr id="5" name="文本框 4">
              <a:extLst>
                <a:ext uri="{FF2B5EF4-FFF2-40B4-BE49-F238E27FC236}">
                  <a16:creationId xmlns:a16="http://schemas.microsoft.com/office/drawing/2014/main" id="{8EFF54C9-CDB9-4948-8470-589731D96995}"/>
                </a:ext>
              </a:extLst>
            </p:cNvPr>
            <p:cNvSpPr txBox="1"/>
            <p:nvPr/>
          </p:nvSpPr>
          <p:spPr>
            <a:xfrm>
              <a:off x="3340606" y="2543194"/>
              <a:ext cx="670376"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S</a:t>
              </a:r>
              <a:r>
                <a:rPr kumimoji="1" lang="zh-CN" altLang="en-US" sz="2400" dirty="0">
                  <a:latin typeface="Microsoft YaHei" panose="020B0503020204020204" pitchFamily="34" charset="-122"/>
                  <a:ea typeface="Microsoft YaHei" panose="020B0503020204020204" pitchFamily="34" charset="-122"/>
                </a:rPr>
                <a:t>锁</a:t>
              </a:r>
            </a:p>
          </p:txBody>
        </p:sp>
        <p:sp>
          <p:nvSpPr>
            <p:cNvPr id="6" name="文本框 5">
              <a:extLst>
                <a:ext uri="{FF2B5EF4-FFF2-40B4-BE49-F238E27FC236}">
                  <a16:creationId xmlns:a16="http://schemas.microsoft.com/office/drawing/2014/main" id="{F6B8271C-AA57-644B-9EA7-D339E0F22B00}"/>
                </a:ext>
              </a:extLst>
            </p:cNvPr>
            <p:cNvSpPr txBox="1"/>
            <p:nvPr/>
          </p:nvSpPr>
          <p:spPr>
            <a:xfrm>
              <a:off x="3340605" y="3441837"/>
              <a:ext cx="697627"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X</a:t>
              </a:r>
              <a:r>
                <a:rPr kumimoji="1" lang="zh-CN" altLang="en-US" sz="2400" dirty="0">
                  <a:latin typeface="Microsoft YaHei" panose="020B0503020204020204" pitchFamily="34" charset="-122"/>
                  <a:ea typeface="Microsoft YaHei" panose="020B0503020204020204" pitchFamily="34" charset="-122"/>
                </a:rPr>
                <a:t>锁</a:t>
              </a:r>
            </a:p>
          </p:txBody>
        </p:sp>
        <p:pic>
          <p:nvPicPr>
            <p:cNvPr id="7" name="图片 6">
              <a:extLst>
                <a:ext uri="{FF2B5EF4-FFF2-40B4-BE49-F238E27FC236}">
                  <a16:creationId xmlns:a16="http://schemas.microsoft.com/office/drawing/2014/main" id="{894E2EDF-78FA-7745-A629-B7091FDAAF06}"/>
                </a:ext>
              </a:extLst>
            </p:cNvPr>
            <p:cNvPicPr>
              <a:picLocks noChangeAspect="1"/>
            </p:cNvPicPr>
            <p:nvPr/>
          </p:nvPicPr>
          <p:blipFill>
            <a:blip r:embed="rId3"/>
            <a:stretch>
              <a:fillRect/>
            </a:stretch>
          </p:blipFill>
          <p:spPr>
            <a:xfrm>
              <a:off x="5486187" y="2501885"/>
              <a:ext cx="522000" cy="522000"/>
            </a:xfrm>
            <a:prstGeom prst="rect">
              <a:avLst/>
            </a:prstGeom>
          </p:spPr>
        </p:pic>
        <p:pic>
          <p:nvPicPr>
            <p:cNvPr id="8" name="图片 7">
              <a:extLst>
                <a:ext uri="{FF2B5EF4-FFF2-40B4-BE49-F238E27FC236}">
                  <a16:creationId xmlns:a16="http://schemas.microsoft.com/office/drawing/2014/main" id="{18712019-9D97-7047-85D9-F92CDDD6FE27}"/>
                </a:ext>
              </a:extLst>
            </p:cNvPr>
            <p:cNvPicPr>
              <a:picLocks noChangeAspect="1"/>
            </p:cNvPicPr>
            <p:nvPr/>
          </p:nvPicPr>
          <p:blipFill>
            <a:blip r:embed="rId3"/>
            <a:stretch>
              <a:fillRect/>
            </a:stretch>
          </p:blipFill>
          <p:spPr>
            <a:xfrm>
              <a:off x="5486187" y="3411669"/>
              <a:ext cx="522000" cy="522000"/>
            </a:xfrm>
            <a:prstGeom prst="rect">
              <a:avLst/>
            </a:prstGeom>
          </p:spPr>
        </p:pic>
        <p:pic>
          <p:nvPicPr>
            <p:cNvPr id="9" name="图片 8">
              <a:extLst>
                <a:ext uri="{FF2B5EF4-FFF2-40B4-BE49-F238E27FC236}">
                  <a16:creationId xmlns:a16="http://schemas.microsoft.com/office/drawing/2014/main" id="{2ACFA7D7-738A-E546-BA3D-78BF0DE00840}"/>
                </a:ext>
              </a:extLst>
            </p:cNvPr>
            <p:cNvPicPr>
              <a:picLocks noChangeAspect="1"/>
            </p:cNvPicPr>
            <p:nvPr/>
          </p:nvPicPr>
          <p:blipFill>
            <a:blip r:embed="rId3"/>
            <a:stretch>
              <a:fillRect/>
            </a:stretch>
          </p:blipFill>
          <p:spPr>
            <a:xfrm>
              <a:off x="4487145" y="3411669"/>
              <a:ext cx="522000" cy="522000"/>
            </a:xfrm>
            <a:prstGeom prst="rect">
              <a:avLst/>
            </a:prstGeom>
          </p:spPr>
        </p:pic>
        <p:pic>
          <p:nvPicPr>
            <p:cNvPr id="10" name="图片 9">
              <a:extLst>
                <a:ext uri="{FF2B5EF4-FFF2-40B4-BE49-F238E27FC236}">
                  <a16:creationId xmlns:a16="http://schemas.microsoft.com/office/drawing/2014/main" id="{7EDD35BC-E856-1D44-87CA-45DE5C2F5795}"/>
                </a:ext>
              </a:extLst>
            </p:cNvPr>
            <p:cNvPicPr>
              <a:picLocks noChangeAspect="1"/>
            </p:cNvPicPr>
            <p:nvPr/>
          </p:nvPicPr>
          <p:blipFill>
            <a:blip r:embed="rId4"/>
            <a:stretch>
              <a:fillRect/>
            </a:stretch>
          </p:blipFill>
          <p:spPr>
            <a:xfrm>
              <a:off x="4487145" y="2510983"/>
              <a:ext cx="522879" cy="522879"/>
            </a:xfrm>
            <a:prstGeom prst="rect">
              <a:avLst/>
            </a:prstGeom>
          </p:spPr>
        </p:pic>
        <p:sp>
          <p:nvSpPr>
            <p:cNvPr id="11" name="文本框 10">
              <a:extLst>
                <a:ext uri="{FF2B5EF4-FFF2-40B4-BE49-F238E27FC236}">
                  <a16:creationId xmlns:a16="http://schemas.microsoft.com/office/drawing/2014/main" id="{8545725D-FD85-914B-AAD2-BB92BFF81582}"/>
                </a:ext>
              </a:extLst>
            </p:cNvPr>
            <p:cNvSpPr txBox="1"/>
            <p:nvPr/>
          </p:nvSpPr>
          <p:spPr>
            <a:xfrm>
              <a:off x="6411040" y="1556792"/>
              <a:ext cx="760144"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IS</a:t>
              </a:r>
              <a:r>
                <a:rPr kumimoji="1" lang="zh-CN" altLang="en-US" sz="2400" dirty="0">
                  <a:latin typeface="Microsoft YaHei" panose="020B0503020204020204" pitchFamily="34" charset="-122"/>
                  <a:ea typeface="Microsoft YaHei" panose="020B0503020204020204" pitchFamily="34" charset="-122"/>
                </a:rPr>
                <a:t>锁</a:t>
              </a:r>
            </a:p>
          </p:txBody>
        </p:sp>
        <p:sp>
          <p:nvSpPr>
            <p:cNvPr id="12" name="文本框 11">
              <a:extLst>
                <a:ext uri="{FF2B5EF4-FFF2-40B4-BE49-F238E27FC236}">
                  <a16:creationId xmlns:a16="http://schemas.microsoft.com/office/drawing/2014/main" id="{ADE73596-CB81-CD44-A274-C5CC68BF16EE}"/>
                </a:ext>
              </a:extLst>
            </p:cNvPr>
            <p:cNvSpPr txBox="1"/>
            <p:nvPr/>
          </p:nvSpPr>
          <p:spPr>
            <a:xfrm>
              <a:off x="7486224" y="1557142"/>
              <a:ext cx="780983"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IX</a:t>
              </a:r>
              <a:r>
                <a:rPr kumimoji="1" lang="zh-CN" altLang="en-US" sz="2400" dirty="0">
                  <a:latin typeface="Microsoft YaHei" panose="020B0503020204020204" pitchFamily="34" charset="-122"/>
                  <a:ea typeface="Microsoft YaHei" panose="020B0503020204020204" pitchFamily="34" charset="-122"/>
                </a:rPr>
                <a:t>锁</a:t>
              </a:r>
            </a:p>
          </p:txBody>
        </p:sp>
        <p:sp>
          <p:nvSpPr>
            <p:cNvPr id="13" name="文本框 12">
              <a:extLst>
                <a:ext uri="{FF2B5EF4-FFF2-40B4-BE49-F238E27FC236}">
                  <a16:creationId xmlns:a16="http://schemas.microsoft.com/office/drawing/2014/main" id="{3FBB7F32-3998-304F-A5F2-4CBC6FC7A54F}"/>
                </a:ext>
              </a:extLst>
            </p:cNvPr>
            <p:cNvSpPr txBox="1"/>
            <p:nvPr/>
          </p:nvSpPr>
          <p:spPr>
            <a:xfrm>
              <a:off x="3340606" y="4340480"/>
              <a:ext cx="760144"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IS</a:t>
              </a:r>
              <a:r>
                <a:rPr kumimoji="1" lang="zh-CN" altLang="en-US" sz="2400" dirty="0">
                  <a:latin typeface="Microsoft YaHei" panose="020B0503020204020204" pitchFamily="34" charset="-122"/>
                  <a:ea typeface="Microsoft YaHei" panose="020B0503020204020204" pitchFamily="34" charset="-122"/>
                </a:rPr>
                <a:t>锁</a:t>
              </a:r>
            </a:p>
          </p:txBody>
        </p:sp>
        <p:sp>
          <p:nvSpPr>
            <p:cNvPr id="14" name="文本框 13">
              <a:extLst>
                <a:ext uri="{FF2B5EF4-FFF2-40B4-BE49-F238E27FC236}">
                  <a16:creationId xmlns:a16="http://schemas.microsoft.com/office/drawing/2014/main" id="{F1A58D90-B521-F04E-985B-F2C50B2D555F}"/>
                </a:ext>
              </a:extLst>
            </p:cNvPr>
            <p:cNvSpPr txBox="1"/>
            <p:nvPr/>
          </p:nvSpPr>
          <p:spPr>
            <a:xfrm>
              <a:off x="3340605" y="5239122"/>
              <a:ext cx="780983" cy="461665"/>
            </a:xfrm>
            <a:prstGeom prst="rect">
              <a:avLst/>
            </a:prstGeom>
            <a:noFill/>
          </p:spPr>
          <p:txBody>
            <a:bodyPr wrap="none" rtlCol="0">
              <a:spAutoFit/>
            </a:bodyPr>
            <a:lstStyle/>
            <a:p>
              <a:r>
                <a:rPr kumimoji="1" lang="en-US" altLang="zh-CN" sz="2400" dirty="0">
                  <a:latin typeface="Microsoft YaHei" panose="020B0503020204020204" pitchFamily="34" charset="-122"/>
                  <a:ea typeface="Microsoft YaHei" panose="020B0503020204020204" pitchFamily="34" charset="-122"/>
                </a:rPr>
                <a:t>IX</a:t>
              </a:r>
              <a:r>
                <a:rPr kumimoji="1" lang="zh-CN" altLang="en-US" sz="2400" dirty="0">
                  <a:latin typeface="Microsoft YaHei" panose="020B0503020204020204" pitchFamily="34" charset="-122"/>
                  <a:ea typeface="Microsoft YaHei" panose="020B0503020204020204" pitchFamily="34" charset="-122"/>
                </a:rPr>
                <a:t>锁</a:t>
              </a:r>
            </a:p>
          </p:txBody>
        </p:sp>
        <p:pic>
          <p:nvPicPr>
            <p:cNvPr id="15" name="图片 14">
              <a:extLst>
                <a:ext uri="{FF2B5EF4-FFF2-40B4-BE49-F238E27FC236}">
                  <a16:creationId xmlns:a16="http://schemas.microsoft.com/office/drawing/2014/main" id="{32597494-F707-AA46-837D-FB3930DBB394}"/>
                </a:ext>
              </a:extLst>
            </p:cNvPr>
            <p:cNvPicPr>
              <a:picLocks noChangeAspect="1"/>
            </p:cNvPicPr>
            <p:nvPr/>
          </p:nvPicPr>
          <p:blipFill>
            <a:blip r:embed="rId4"/>
            <a:stretch>
              <a:fillRect/>
            </a:stretch>
          </p:blipFill>
          <p:spPr>
            <a:xfrm>
              <a:off x="6484350" y="2510983"/>
              <a:ext cx="522879" cy="522879"/>
            </a:xfrm>
            <a:prstGeom prst="rect">
              <a:avLst/>
            </a:prstGeom>
          </p:spPr>
        </p:pic>
        <p:pic>
          <p:nvPicPr>
            <p:cNvPr id="16" name="图片 15">
              <a:extLst>
                <a:ext uri="{FF2B5EF4-FFF2-40B4-BE49-F238E27FC236}">
                  <a16:creationId xmlns:a16="http://schemas.microsoft.com/office/drawing/2014/main" id="{B66F1357-E53D-844A-9EEC-457BCDE20ED2}"/>
                </a:ext>
              </a:extLst>
            </p:cNvPr>
            <p:cNvPicPr>
              <a:picLocks noChangeAspect="1"/>
            </p:cNvPicPr>
            <p:nvPr/>
          </p:nvPicPr>
          <p:blipFill>
            <a:blip r:embed="rId4"/>
            <a:stretch>
              <a:fillRect/>
            </a:stretch>
          </p:blipFill>
          <p:spPr>
            <a:xfrm>
              <a:off x="7482513" y="2510983"/>
              <a:ext cx="522879" cy="522879"/>
            </a:xfrm>
            <a:prstGeom prst="rect">
              <a:avLst/>
            </a:prstGeom>
          </p:spPr>
        </p:pic>
        <p:pic>
          <p:nvPicPr>
            <p:cNvPr id="17" name="图片 16">
              <a:extLst>
                <a:ext uri="{FF2B5EF4-FFF2-40B4-BE49-F238E27FC236}">
                  <a16:creationId xmlns:a16="http://schemas.microsoft.com/office/drawing/2014/main" id="{45817702-F883-D548-BE80-E95F9F3A0B67}"/>
                </a:ext>
              </a:extLst>
            </p:cNvPr>
            <p:cNvPicPr>
              <a:picLocks noChangeAspect="1"/>
            </p:cNvPicPr>
            <p:nvPr/>
          </p:nvPicPr>
          <p:blipFill>
            <a:blip r:embed="rId3"/>
            <a:stretch>
              <a:fillRect/>
            </a:stretch>
          </p:blipFill>
          <p:spPr>
            <a:xfrm>
              <a:off x="7482513" y="3411669"/>
              <a:ext cx="522000" cy="522000"/>
            </a:xfrm>
            <a:prstGeom prst="rect">
              <a:avLst/>
            </a:prstGeom>
          </p:spPr>
        </p:pic>
        <p:pic>
          <p:nvPicPr>
            <p:cNvPr id="18" name="图片 17">
              <a:extLst>
                <a:ext uri="{FF2B5EF4-FFF2-40B4-BE49-F238E27FC236}">
                  <a16:creationId xmlns:a16="http://schemas.microsoft.com/office/drawing/2014/main" id="{FA9AF506-1774-8546-80B3-66DCEAFB456B}"/>
                </a:ext>
              </a:extLst>
            </p:cNvPr>
            <p:cNvPicPr>
              <a:picLocks noChangeAspect="1"/>
            </p:cNvPicPr>
            <p:nvPr/>
          </p:nvPicPr>
          <p:blipFill>
            <a:blip r:embed="rId3"/>
            <a:stretch>
              <a:fillRect/>
            </a:stretch>
          </p:blipFill>
          <p:spPr>
            <a:xfrm>
              <a:off x="6485229" y="3411669"/>
              <a:ext cx="522000" cy="522000"/>
            </a:xfrm>
            <a:prstGeom prst="rect">
              <a:avLst/>
            </a:prstGeom>
          </p:spPr>
        </p:pic>
        <p:pic>
          <p:nvPicPr>
            <p:cNvPr id="19" name="图片 18">
              <a:extLst>
                <a:ext uri="{FF2B5EF4-FFF2-40B4-BE49-F238E27FC236}">
                  <a16:creationId xmlns:a16="http://schemas.microsoft.com/office/drawing/2014/main" id="{3925BC1A-D80F-804D-A587-5654F9531596}"/>
                </a:ext>
              </a:extLst>
            </p:cNvPr>
            <p:cNvPicPr>
              <a:picLocks noChangeAspect="1"/>
            </p:cNvPicPr>
            <p:nvPr/>
          </p:nvPicPr>
          <p:blipFill>
            <a:blip r:embed="rId3"/>
            <a:stretch>
              <a:fillRect/>
            </a:stretch>
          </p:blipFill>
          <p:spPr>
            <a:xfrm>
              <a:off x="5486187" y="4269003"/>
              <a:ext cx="522000" cy="522000"/>
            </a:xfrm>
            <a:prstGeom prst="rect">
              <a:avLst/>
            </a:prstGeom>
          </p:spPr>
        </p:pic>
        <p:pic>
          <p:nvPicPr>
            <p:cNvPr id="20" name="图片 19">
              <a:extLst>
                <a:ext uri="{FF2B5EF4-FFF2-40B4-BE49-F238E27FC236}">
                  <a16:creationId xmlns:a16="http://schemas.microsoft.com/office/drawing/2014/main" id="{5856C3A7-A0D6-344E-AAC5-E2EBB2A43CAC}"/>
                </a:ext>
              </a:extLst>
            </p:cNvPr>
            <p:cNvPicPr>
              <a:picLocks noChangeAspect="1"/>
            </p:cNvPicPr>
            <p:nvPr/>
          </p:nvPicPr>
          <p:blipFill>
            <a:blip r:embed="rId3"/>
            <a:stretch>
              <a:fillRect/>
            </a:stretch>
          </p:blipFill>
          <p:spPr>
            <a:xfrm>
              <a:off x="5486187" y="5178787"/>
              <a:ext cx="522000" cy="522000"/>
            </a:xfrm>
            <a:prstGeom prst="rect">
              <a:avLst/>
            </a:prstGeom>
          </p:spPr>
        </p:pic>
        <p:pic>
          <p:nvPicPr>
            <p:cNvPr id="21" name="图片 20">
              <a:extLst>
                <a:ext uri="{FF2B5EF4-FFF2-40B4-BE49-F238E27FC236}">
                  <a16:creationId xmlns:a16="http://schemas.microsoft.com/office/drawing/2014/main" id="{55709BE7-5B34-344E-9864-7C668065149F}"/>
                </a:ext>
              </a:extLst>
            </p:cNvPr>
            <p:cNvPicPr>
              <a:picLocks noChangeAspect="1"/>
            </p:cNvPicPr>
            <p:nvPr/>
          </p:nvPicPr>
          <p:blipFill>
            <a:blip r:embed="rId4"/>
            <a:stretch>
              <a:fillRect/>
            </a:stretch>
          </p:blipFill>
          <p:spPr>
            <a:xfrm>
              <a:off x="4486266" y="4268124"/>
              <a:ext cx="522879" cy="522879"/>
            </a:xfrm>
            <a:prstGeom prst="rect">
              <a:avLst/>
            </a:prstGeom>
          </p:spPr>
        </p:pic>
        <p:pic>
          <p:nvPicPr>
            <p:cNvPr id="22" name="图片 21">
              <a:extLst>
                <a:ext uri="{FF2B5EF4-FFF2-40B4-BE49-F238E27FC236}">
                  <a16:creationId xmlns:a16="http://schemas.microsoft.com/office/drawing/2014/main" id="{8CC3E8F7-CFA4-844A-940E-0ED5D1A9E676}"/>
                </a:ext>
              </a:extLst>
            </p:cNvPr>
            <p:cNvPicPr>
              <a:picLocks noChangeAspect="1"/>
            </p:cNvPicPr>
            <p:nvPr/>
          </p:nvPicPr>
          <p:blipFill>
            <a:blip r:embed="rId4"/>
            <a:stretch>
              <a:fillRect/>
            </a:stretch>
          </p:blipFill>
          <p:spPr>
            <a:xfrm>
              <a:off x="4486266" y="5178787"/>
              <a:ext cx="522879" cy="522879"/>
            </a:xfrm>
            <a:prstGeom prst="rect">
              <a:avLst/>
            </a:prstGeom>
          </p:spPr>
        </p:pic>
        <p:pic>
          <p:nvPicPr>
            <p:cNvPr id="23" name="图片 22">
              <a:extLst>
                <a:ext uri="{FF2B5EF4-FFF2-40B4-BE49-F238E27FC236}">
                  <a16:creationId xmlns:a16="http://schemas.microsoft.com/office/drawing/2014/main" id="{9D2523B8-F933-8245-B4CB-C9A2FB4B809E}"/>
                </a:ext>
              </a:extLst>
            </p:cNvPr>
            <p:cNvPicPr>
              <a:picLocks noChangeAspect="1"/>
            </p:cNvPicPr>
            <p:nvPr/>
          </p:nvPicPr>
          <p:blipFill>
            <a:blip r:embed="rId4"/>
            <a:stretch>
              <a:fillRect/>
            </a:stretch>
          </p:blipFill>
          <p:spPr>
            <a:xfrm>
              <a:off x="6484349" y="5178787"/>
              <a:ext cx="522879" cy="522879"/>
            </a:xfrm>
            <a:prstGeom prst="rect">
              <a:avLst/>
            </a:prstGeom>
          </p:spPr>
        </p:pic>
        <p:pic>
          <p:nvPicPr>
            <p:cNvPr id="24" name="图片 23">
              <a:extLst>
                <a:ext uri="{FF2B5EF4-FFF2-40B4-BE49-F238E27FC236}">
                  <a16:creationId xmlns:a16="http://schemas.microsoft.com/office/drawing/2014/main" id="{D9A35DDD-891D-2B4D-8C42-F7CAC11FFDEF}"/>
                </a:ext>
              </a:extLst>
            </p:cNvPr>
            <p:cNvPicPr>
              <a:picLocks noChangeAspect="1"/>
            </p:cNvPicPr>
            <p:nvPr/>
          </p:nvPicPr>
          <p:blipFill>
            <a:blip r:embed="rId4"/>
            <a:stretch>
              <a:fillRect/>
            </a:stretch>
          </p:blipFill>
          <p:spPr>
            <a:xfrm>
              <a:off x="7483574" y="5178787"/>
              <a:ext cx="522879" cy="522879"/>
            </a:xfrm>
            <a:prstGeom prst="rect">
              <a:avLst/>
            </a:prstGeom>
          </p:spPr>
        </p:pic>
        <p:pic>
          <p:nvPicPr>
            <p:cNvPr id="25" name="图片 24">
              <a:extLst>
                <a:ext uri="{FF2B5EF4-FFF2-40B4-BE49-F238E27FC236}">
                  <a16:creationId xmlns:a16="http://schemas.microsoft.com/office/drawing/2014/main" id="{A3930CBA-B78B-7942-B907-358BEDE565C4}"/>
                </a:ext>
              </a:extLst>
            </p:cNvPr>
            <p:cNvPicPr>
              <a:picLocks noChangeAspect="1"/>
            </p:cNvPicPr>
            <p:nvPr/>
          </p:nvPicPr>
          <p:blipFill>
            <a:blip r:embed="rId4"/>
            <a:stretch>
              <a:fillRect/>
            </a:stretch>
          </p:blipFill>
          <p:spPr>
            <a:xfrm>
              <a:off x="6483031" y="4268123"/>
              <a:ext cx="522879" cy="522879"/>
            </a:xfrm>
            <a:prstGeom prst="rect">
              <a:avLst/>
            </a:prstGeom>
          </p:spPr>
        </p:pic>
        <p:pic>
          <p:nvPicPr>
            <p:cNvPr id="26" name="图片 25">
              <a:extLst>
                <a:ext uri="{FF2B5EF4-FFF2-40B4-BE49-F238E27FC236}">
                  <a16:creationId xmlns:a16="http://schemas.microsoft.com/office/drawing/2014/main" id="{2AC077B7-62E7-A649-8B68-86EC0CFA0F7A}"/>
                </a:ext>
              </a:extLst>
            </p:cNvPr>
            <p:cNvPicPr>
              <a:picLocks noChangeAspect="1"/>
            </p:cNvPicPr>
            <p:nvPr/>
          </p:nvPicPr>
          <p:blipFill>
            <a:blip r:embed="rId4"/>
            <a:stretch>
              <a:fillRect/>
            </a:stretch>
          </p:blipFill>
          <p:spPr>
            <a:xfrm>
              <a:off x="7482073" y="4265833"/>
              <a:ext cx="522879" cy="522879"/>
            </a:xfrm>
            <a:prstGeom prst="rect">
              <a:avLst/>
            </a:prstGeom>
          </p:spPr>
        </p:pic>
      </p:grpSp>
    </p:spTree>
    <p:extLst>
      <p:ext uri="{BB962C8B-B14F-4D97-AF65-F5344CB8AC3E}">
        <p14:creationId xmlns:p14="http://schemas.microsoft.com/office/powerpoint/2010/main" val="35084509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FCA14A77-87AB-1248-8610-DFD9AE2A8BF5}"/>
              </a:ext>
            </a:extLst>
          </p:cNvPr>
          <p:cNvSpPr>
            <a:spLocks noChangeArrowheads="1"/>
          </p:cNvSpPr>
          <p:nvPr>
            <p:custDataLst>
              <p:tags r:id="rId1"/>
            </p:custDataLst>
          </p:nvPr>
        </p:nvSpPr>
        <p:spPr bwMode="auto">
          <a:xfrm>
            <a:off x="0" y="0"/>
            <a:ext cx="3494088" cy="6858000"/>
          </a:xfrm>
          <a:prstGeom prst="rect">
            <a:avLst/>
          </a:prstGeom>
          <a:solidFill>
            <a:srgbClr val="018BD3"/>
          </a:solidFill>
          <a:ln>
            <a:noFill/>
          </a:ln>
        </p:spPr>
        <p:txBody>
          <a:bodyPr anchor="ctr"/>
          <a:lstStyle>
            <a:lvl1pPr>
              <a:lnSpc>
                <a:spcPct val="90000"/>
              </a:lnSpc>
              <a:spcBef>
                <a:spcPts val="750"/>
              </a:spcBef>
              <a:buFont typeface="Arial" panose="020B0604020202020204" pitchFamily="34" charset="0"/>
              <a:buChar char="•"/>
              <a:defRPr sz="2100">
                <a:solidFill>
                  <a:srgbClr val="006794"/>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rgbClr val="006794"/>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rgbClr val="006794"/>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a typeface="微软雅黑" panose="020B0503020204020204" pitchFamily="34" charset="-122"/>
            </a:endParaRPr>
          </a:p>
        </p:txBody>
      </p:sp>
      <p:grpSp>
        <p:nvGrpSpPr>
          <p:cNvPr id="3" name="组合 2">
            <a:extLst>
              <a:ext uri="{FF2B5EF4-FFF2-40B4-BE49-F238E27FC236}">
                <a16:creationId xmlns:a16="http://schemas.microsoft.com/office/drawing/2014/main" id="{52B4132E-9BC2-9A48-8E39-0535B77BED5E}"/>
              </a:ext>
            </a:extLst>
          </p:cNvPr>
          <p:cNvGrpSpPr/>
          <p:nvPr/>
        </p:nvGrpSpPr>
        <p:grpSpPr>
          <a:xfrm>
            <a:off x="2783632" y="2528900"/>
            <a:ext cx="9424378" cy="1800200"/>
            <a:chOff x="5182" y="3360"/>
            <a:chExt cx="9874" cy="907"/>
          </a:xfrm>
        </p:grpSpPr>
        <p:sp>
          <p:nvSpPr>
            <p:cNvPr id="4" name="椭圆 7">
              <a:extLst>
                <a:ext uri="{FF2B5EF4-FFF2-40B4-BE49-F238E27FC236}">
                  <a16:creationId xmlns:a16="http://schemas.microsoft.com/office/drawing/2014/main" id="{20B1B391-B626-3A4B-992F-555A2EA7F106}"/>
                </a:ext>
              </a:extLst>
            </p:cNvPr>
            <p:cNvSpPr>
              <a:spLocks noChangeArrowheads="1"/>
            </p:cNvSpPr>
            <p:nvPr>
              <p:custDataLst>
                <p:tags r:id="rId2"/>
              </p:custDataLst>
            </p:nvPr>
          </p:nvSpPr>
          <p:spPr bwMode="auto">
            <a:xfrm>
              <a:off x="5182" y="3450"/>
              <a:ext cx="1509" cy="726"/>
            </a:xfrm>
            <a:prstGeom prst="ellipse">
              <a:avLst/>
            </a:prstGeom>
            <a:solidFill>
              <a:srgbClr val="777777">
                <a:lumMod val="75000"/>
              </a:srgbClr>
            </a:solidFill>
            <a:ln>
              <a:noFill/>
            </a:ln>
          </p:spPr>
          <p:txBody>
            <a:bodyPr lIns="0" tIns="0" rIns="0" bIns="0" anchor="ctr"/>
            <a:lstStyle>
              <a:lvl1pPr>
                <a:defRPr>
                  <a:solidFill>
                    <a:srgbClr val="006794"/>
                  </a:solidFill>
                  <a:latin typeface="Calibri" panose="020F0502020204030204" charset="0"/>
                  <a:ea typeface="宋体" panose="02010600030101010101" pitchFamily="2" charset="-122"/>
                </a:defRPr>
              </a:lvl1pPr>
              <a:lvl2pPr marL="742950" indent="-285750">
                <a:defRPr>
                  <a:solidFill>
                    <a:srgbClr val="006794"/>
                  </a:solidFill>
                  <a:latin typeface="Calibri" panose="020F0502020204030204" charset="0"/>
                  <a:ea typeface="宋体" panose="02010600030101010101" pitchFamily="2" charset="-122"/>
                </a:defRPr>
              </a:lvl2pPr>
              <a:lvl3pPr marL="1143000" indent="-228600">
                <a:defRPr>
                  <a:solidFill>
                    <a:srgbClr val="006794"/>
                  </a:solidFill>
                  <a:latin typeface="Calibri" panose="020F0502020204030204" charset="0"/>
                  <a:ea typeface="宋体" panose="02010600030101010101" pitchFamily="2" charset="-122"/>
                </a:defRPr>
              </a:lvl3pPr>
              <a:lvl4pPr marL="1600200" indent="-228600">
                <a:defRPr>
                  <a:solidFill>
                    <a:srgbClr val="006794"/>
                  </a:solidFill>
                  <a:latin typeface="Calibri" panose="020F0502020204030204" charset="0"/>
                  <a:ea typeface="宋体" panose="02010600030101010101" pitchFamily="2" charset="-122"/>
                </a:defRPr>
              </a:lvl4pPr>
              <a:lvl5pPr marL="2057400" indent="-228600">
                <a:defRPr>
                  <a:solidFill>
                    <a:srgbClr val="006794"/>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defRPr/>
              </a:pPr>
              <a:r>
                <a:rPr lang="en-US" sz="2000" dirty="0">
                  <a:solidFill>
                    <a:srgbClr val="FFFFFF"/>
                  </a:solidFill>
                  <a:latin typeface="Impact" panose="020B0806030902050204" pitchFamily="34" charset="0"/>
                  <a:ea typeface="微软雅黑" panose="020B0503020204020204" pitchFamily="34" charset="-122"/>
                </a:rPr>
                <a:t>0</a:t>
              </a:r>
              <a:r>
                <a:rPr lang="en-US" altLang="zh-CN" sz="2000" dirty="0">
                  <a:solidFill>
                    <a:srgbClr val="FFFFFF"/>
                  </a:solidFill>
                  <a:latin typeface="Impact" panose="020B0806030902050204" pitchFamily="34" charset="0"/>
                  <a:ea typeface="微软雅黑" panose="020B0503020204020204" pitchFamily="34" charset="-122"/>
                </a:rPr>
                <a:t>2</a:t>
              </a:r>
              <a:endParaRPr lang="zh-CN" altLang="en-US" sz="2000" dirty="0">
                <a:solidFill>
                  <a:srgbClr val="FFFFFF"/>
                </a:solidFill>
                <a:latin typeface="Impact" panose="020B0806030902050204" pitchFamily="34" charset="0"/>
                <a:ea typeface="微软雅黑" panose="020B0503020204020204" pitchFamily="34" charset="-122"/>
              </a:endParaRPr>
            </a:p>
          </p:txBody>
        </p:sp>
        <p:sp>
          <p:nvSpPr>
            <p:cNvPr id="5" name="文本框 19">
              <a:extLst>
                <a:ext uri="{FF2B5EF4-FFF2-40B4-BE49-F238E27FC236}">
                  <a16:creationId xmlns:a16="http://schemas.microsoft.com/office/drawing/2014/main" id="{DF99D768-3916-F34D-ADA4-246B1BCC8AF7}"/>
                </a:ext>
              </a:extLst>
            </p:cNvPr>
            <p:cNvSpPr txBox="1">
              <a:spLocks noChangeArrowheads="1"/>
            </p:cNvSpPr>
            <p:nvPr>
              <p:custDataLst>
                <p:tags r:id="rId3"/>
              </p:custDataLst>
            </p:nvPr>
          </p:nvSpPr>
          <p:spPr bwMode="auto">
            <a:xfrm>
              <a:off x="6983" y="3360"/>
              <a:ext cx="8073"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rgbClr val="006794"/>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rgbClr val="006794"/>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rgbClr val="006794"/>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rgbClr val="006794"/>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rgbClr val="006794"/>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a:defRPr/>
              </a:pPr>
              <a:r>
                <a:rPr lang="en-US" altLang="zh-CN" sz="4000" dirty="0">
                  <a:latin typeface="Arial" panose="020B0604020202020204" pitchFamily="34" charset="0"/>
                  <a:ea typeface="微软雅黑" panose="020B0503020204020204" pitchFamily="34" charset="-122"/>
                </a:rPr>
                <a:t>MySQL</a:t>
              </a:r>
              <a:r>
                <a:rPr lang="zh-CN" altLang="en-US" sz="4000" dirty="0">
                  <a:latin typeface="Arial" panose="020B0604020202020204" pitchFamily="34" charset="0"/>
                  <a:ea typeface="微软雅黑" panose="020B0503020204020204" pitchFamily="34" charset="-122"/>
                </a:rPr>
                <a:t>主从复制</a:t>
              </a:r>
              <a:endParaRPr lang="zh-CN" altLang="en-US" sz="2800" dirty="0">
                <a:solidFill>
                  <a:srgbClr val="292929">
                    <a:lumMod val="75000"/>
                    <a:lumOff val="25000"/>
                  </a:srgbClr>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2574362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2031325"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主从复制原理</a:t>
            </a:r>
          </a:p>
        </p:txBody>
      </p:sp>
      <p:pic>
        <p:nvPicPr>
          <p:cNvPr id="6" name="图片 5">
            <a:extLst>
              <a:ext uri="{FF2B5EF4-FFF2-40B4-BE49-F238E27FC236}">
                <a16:creationId xmlns:a16="http://schemas.microsoft.com/office/drawing/2014/main" id="{448646ED-F163-47A8-A9A2-2272904CE9FB}"/>
              </a:ext>
            </a:extLst>
          </p:cNvPr>
          <p:cNvPicPr>
            <a:picLocks noChangeAspect="1"/>
          </p:cNvPicPr>
          <p:nvPr/>
        </p:nvPicPr>
        <p:blipFill rotWithShape="1">
          <a:blip r:embed="rId3"/>
          <a:srcRect l="10959" r="6654"/>
          <a:stretch/>
        </p:blipFill>
        <p:spPr>
          <a:xfrm>
            <a:off x="2567608" y="1484784"/>
            <a:ext cx="7056784" cy="4155895"/>
          </a:xfrm>
          <a:prstGeom prst="rect">
            <a:avLst/>
          </a:prstGeom>
        </p:spPr>
      </p:pic>
    </p:spTree>
    <p:extLst>
      <p:ext uri="{BB962C8B-B14F-4D97-AF65-F5344CB8AC3E}">
        <p14:creationId xmlns:p14="http://schemas.microsoft.com/office/powerpoint/2010/main" val="17553799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415772"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异步复制</a:t>
            </a:r>
          </a:p>
        </p:txBody>
      </p:sp>
      <p:pic>
        <p:nvPicPr>
          <p:cNvPr id="4" name="图片 3">
            <a:extLst>
              <a:ext uri="{FF2B5EF4-FFF2-40B4-BE49-F238E27FC236}">
                <a16:creationId xmlns:a16="http://schemas.microsoft.com/office/drawing/2014/main" id="{AB4587FC-DAC4-4827-A798-398A6212E7DE}"/>
              </a:ext>
            </a:extLst>
          </p:cNvPr>
          <p:cNvPicPr/>
          <p:nvPr/>
        </p:nvPicPr>
        <p:blipFill>
          <a:blip r:embed="rId3"/>
          <a:stretch>
            <a:fillRect/>
          </a:stretch>
        </p:blipFill>
        <p:spPr>
          <a:xfrm>
            <a:off x="1991544" y="1412776"/>
            <a:ext cx="7920880" cy="3637968"/>
          </a:xfrm>
          <a:prstGeom prst="rect">
            <a:avLst/>
          </a:prstGeom>
        </p:spPr>
      </p:pic>
    </p:spTree>
    <p:extLst>
      <p:ext uri="{BB962C8B-B14F-4D97-AF65-F5344CB8AC3E}">
        <p14:creationId xmlns:p14="http://schemas.microsoft.com/office/powerpoint/2010/main" val="35238696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723549"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半同步复制</a:t>
            </a:r>
          </a:p>
        </p:txBody>
      </p:sp>
      <p:pic>
        <p:nvPicPr>
          <p:cNvPr id="5" name="图片 4">
            <a:extLst>
              <a:ext uri="{FF2B5EF4-FFF2-40B4-BE49-F238E27FC236}">
                <a16:creationId xmlns:a16="http://schemas.microsoft.com/office/drawing/2014/main" id="{2ED8AB54-E856-4041-9828-2FCEF725CB79}"/>
              </a:ext>
            </a:extLst>
          </p:cNvPr>
          <p:cNvPicPr/>
          <p:nvPr/>
        </p:nvPicPr>
        <p:blipFill>
          <a:blip r:embed="rId3"/>
          <a:stretch>
            <a:fillRect/>
          </a:stretch>
        </p:blipFill>
        <p:spPr>
          <a:xfrm>
            <a:off x="2293146" y="1484784"/>
            <a:ext cx="7979318" cy="3816424"/>
          </a:xfrm>
          <a:prstGeom prst="rect">
            <a:avLst/>
          </a:prstGeom>
        </p:spPr>
      </p:pic>
    </p:spTree>
    <p:extLst>
      <p:ext uri="{BB962C8B-B14F-4D97-AF65-F5344CB8AC3E}">
        <p14:creationId xmlns:p14="http://schemas.microsoft.com/office/powerpoint/2010/main" val="38365646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723549"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全同步复制</a:t>
            </a:r>
          </a:p>
        </p:txBody>
      </p:sp>
      <p:pic>
        <p:nvPicPr>
          <p:cNvPr id="5" name="图片 4">
            <a:extLst>
              <a:ext uri="{FF2B5EF4-FFF2-40B4-BE49-F238E27FC236}">
                <a16:creationId xmlns:a16="http://schemas.microsoft.com/office/drawing/2014/main" id="{9D90981B-FA51-4AC0-B516-DE30E78F71E6}"/>
              </a:ext>
            </a:extLst>
          </p:cNvPr>
          <p:cNvPicPr/>
          <p:nvPr/>
        </p:nvPicPr>
        <p:blipFill>
          <a:blip r:embed="rId3"/>
          <a:stretch>
            <a:fillRect/>
          </a:stretch>
        </p:blipFill>
        <p:spPr>
          <a:xfrm>
            <a:off x="2023322" y="1184628"/>
            <a:ext cx="8324634" cy="4488744"/>
          </a:xfrm>
          <a:prstGeom prst="rect">
            <a:avLst/>
          </a:prstGeom>
        </p:spPr>
      </p:pic>
    </p:spTree>
    <p:extLst>
      <p:ext uri="{BB962C8B-B14F-4D97-AF65-F5344CB8AC3E}">
        <p14:creationId xmlns:p14="http://schemas.microsoft.com/office/powerpoint/2010/main" val="28694415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FCA14A77-87AB-1248-8610-DFD9AE2A8BF5}"/>
              </a:ext>
            </a:extLst>
          </p:cNvPr>
          <p:cNvSpPr>
            <a:spLocks noChangeArrowheads="1"/>
          </p:cNvSpPr>
          <p:nvPr>
            <p:custDataLst>
              <p:tags r:id="rId1"/>
            </p:custDataLst>
          </p:nvPr>
        </p:nvSpPr>
        <p:spPr bwMode="auto">
          <a:xfrm>
            <a:off x="0" y="0"/>
            <a:ext cx="3494088" cy="6858000"/>
          </a:xfrm>
          <a:prstGeom prst="rect">
            <a:avLst/>
          </a:prstGeom>
          <a:solidFill>
            <a:srgbClr val="018BD3"/>
          </a:solidFill>
          <a:ln>
            <a:noFill/>
          </a:ln>
        </p:spPr>
        <p:txBody>
          <a:bodyPr anchor="ctr"/>
          <a:lstStyle>
            <a:lvl1pPr>
              <a:lnSpc>
                <a:spcPct val="90000"/>
              </a:lnSpc>
              <a:spcBef>
                <a:spcPts val="750"/>
              </a:spcBef>
              <a:buFont typeface="Arial" panose="020B0604020202020204" pitchFamily="34" charset="0"/>
              <a:buChar char="•"/>
              <a:defRPr sz="2100">
                <a:solidFill>
                  <a:srgbClr val="006794"/>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rgbClr val="006794"/>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rgbClr val="006794"/>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a typeface="微软雅黑" panose="020B0503020204020204" pitchFamily="34" charset="-122"/>
            </a:endParaRPr>
          </a:p>
        </p:txBody>
      </p:sp>
      <p:grpSp>
        <p:nvGrpSpPr>
          <p:cNvPr id="3" name="组合 2">
            <a:extLst>
              <a:ext uri="{FF2B5EF4-FFF2-40B4-BE49-F238E27FC236}">
                <a16:creationId xmlns:a16="http://schemas.microsoft.com/office/drawing/2014/main" id="{52B4132E-9BC2-9A48-8E39-0535B77BED5E}"/>
              </a:ext>
            </a:extLst>
          </p:cNvPr>
          <p:cNvGrpSpPr/>
          <p:nvPr/>
        </p:nvGrpSpPr>
        <p:grpSpPr>
          <a:xfrm>
            <a:off x="2783632" y="2528900"/>
            <a:ext cx="9424378" cy="1800200"/>
            <a:chOff x="5182" y="3360"/>
            <a:chExt cx="9874" cy="907"/>
          </a:xfrm>
        </p:grpSpPr>
        <p:sp>
          <p:nvSpPr>
            <p:cNvPr id="4" name="椭圆 7">
              <a:extLst>
                <a:ext uri="{FF2B5EF4-FFF2-40B4-BE49-F238E27FC236}">
                  <a16:creationId xmlns:a16="http://schemas.microsoft.com/office/drawing/2014/main" id="{20B1B391-B626-3A4B-992F-555A2EA7F106}"/>
                </a:ext>
              </a:extLst>
            </p:cNvPr>
            <p:cNvSpPr>
              <a:spLocks noChangeArrowheads="1"/>
            </p:cNvSpPr>
            <p:nvPr>
              <p:custDataLst>
                <p:tags r:id="rId2"/>
              </p:custDataLst>
            </p:nvPr>
          </p:nvSpPr>
          <p:spPr bwMode="auto">
            <a:xfrm>
              <a:off x="5182" y="3450"/>
              <a:ext cx="1509" cy="726"/>
            </a:xfrm>
            <a:prstGeom prst="ellipse">
              <a:avLst/>
            </a:prstGeom>
            <a:solidFill>
              <a:srgbClr val="777777">
                <a:lumMod val="75000"/>
              </a:srgbClr>
            </a:solidFill>
            <a:ln>
              <a:noFill/>
            </a:ln>
          </p:spPr>
          <p:txBody>
            <a:bodyPr lIns="0" tIns="0" rIns="0" bIns="0" anchor="ctr"/>
            <a:lstStyle>
              <a:lvl1pPr>
                <a:defRPr>
                  <a:solidFill>
                    <a:srgbClr val="006794"/>
                  </a:solidFill>
                  <a:latin typeface="Calibri" panose="020F0502020204030204" charset="0"/>
                  <a:ea typeface="宋体" panose="02010600030101010101" pitchFamily="2" charset="-122"/>
                </a:defRPr>
              </a:lvl1pPr>
              <a:lvl2pPr marL="742950" indent="-285750">
                <a:defRPr>
                  <a:solidFill>
                    <a:srgbClr val="006794"/>
                  </a:solidFill>
                  <a:latin typeface="Calibri" panose="020F0502020204030204" charset="0"/>
                  <a:ea typeface="宋体" panose="02010600030101010101" pitchFamily="2" charset="-122"/>
                </a:defRPr>
              </a:lvl2pPr>
              <a:lvl3pPr marL="1143000" indent="-228600">
                <a:defRPr>
                  <a:solidFill>
                    <a:srgbClr val="006794"/>
                  </a:solidFill>
                  <a:latin typeface="Calibri" panose="020F0502020204030204" charset="0"/>
                  <a:ea typeface="宋体" panose="02010600030101010101" pitchFamily="2" charset="-122"/>
                </a:defRPr>
              </a:lvl3pPr>
              <a:lvl4pPr marL="1600200" indent="-228600">
                <a:defRPr>
                  <a:solidFill>
                    <a:srgbClr val="006794"/>
                  </a:solidFill>
                  <a:latin typeface="Calibri" panose="020F0502020204030204" charset="0"/>
                  <a:ea typeface="宋体" panose="02010600030101010101" pitchFamily="2" charset="-122"/>
                </a:defRPr>
              </a:lvl4pPr>
              <a:lvl5pPr marL="2057400" indent="-228600">
                <a:defRPr>
                  <a:solidFill>
                    <a:srgbClr val="006794"/>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defRPr/>
              </a:pPr>
              <a:r>
                <a:rPr lang="en-US" sz="2000" dirty="0">
                  <a:solidFill>
                    <a:srgbClr val="FFFFFF"/>
                  </a:solidFill>
                  <a:latin typeface="Impact" panose="020B0806030902050204" pitchFamily="34" charset="0"/>
                  <a:ea typeface="微软雅黑" panose="020B0503020204020204" pitchFamily="34" charset="-122"/>
                </a:rPr>
                <a:t>03</a:t>
              </a:r>
              <a:endParaRPr lang="zh-CN" altLang="en-US" sz="2000" dirty="0">
                <a:solidFill>
                  <a:srgbClr val="FFFFFF"/>
                </a:solidFill>
                <a:latin typeface="Impact" panose="020B0806030902050204" pitchFamily="34" charset="0"/>
                <a:ea typeface="微软雅黑" panose="020B0503020204020204" pitchFamily="34" charset="-122"/>
              </a:endParaRPr>
            </a:p>
          </p:txBody>
        </p:sp>
        <p:sp>
          <p:nvSpPr>
            <p:cNvPr id="5" name="文本框 19">
              <a:extLst>
                <a:ext uri="{FF2B5EF4-FFF2-40B4-BE49-F238E27FC236}">
                  <a16:creationId xmlns:a16="http://schemas.microsoft.com/office/drawing/2014/main" id="{DF99D768-3916-F34D-ADA4-246B1BCC8AF7}"/>
                </a:ext>
              </a:extLst>
            </p:cNvPr>
            <p:cNvSpPr txBox="1">
              <a:spLocks noChangeArrowheads="1"/>
            </p:cNvSpPr>
            <p:nvPr>
              <p:custDataLst>
                <p:tags r:id="rId3"/>
              </p:custDataLst>
            </p:nvPr>
          </p:nvSpPr>
          <p:spPr bwMode="auto">
            <a:xfrm>
              <a:off x="6983" y="3360"/>
              <a:ext cx="8073"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rgbClr val="006794"/>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rgbClr val="006794"/>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rgbClr val="006794"/>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rgbClr val="006794"/>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rgbClr val="006794"/>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eaLnBrk="1" hangingPunct="1">
                <a:defRPr/>
              </a:pPr>
              <a:r>
                <a:rPr lang="en-US" altLang="zh-CN" sz="4000" dirty="0">
                  <a:latin typeface="Arial" panose="020B0604020202020204" pitchFamily="34" charset="0"/>
                  <a:ea typeface="微软雅黑" panose="020B0503020204020204" pitchFamily="34" charset="-122"/>
                </a:rPr>
                <a:t>MHA</a:t>
              </a:r>
              <a:r>
                <a:rPr lang="zh-CN" altLang="en-US" sz="4000" dirty="0">
                  <a:latin typeface="Arial" panose="020B0604020202020204" pitchFamily="34" charset="0"/>
                  <a:ea typeface="微软雅黑" panose="020B0503020204020204" pitchFamily="34" charset="-122"/>
                </a:rPr>
                <a:t>实现</a:t>
              </a:r>
              <a:r>
                <a:rPr lang="en-US" altLang="zh-CN" sz="4000" dirty="0">
                  <a:latin typeface="Arial" panose="020B0604020202020204" pitchFamily="34" charset="0"/>
                  <a:ea typeface="微软雅黑" panose="020B0503020204020204" pitchFamily="34" charset="-122"/>
                </a:rPr>
                <a:t>MySQL</a:t>
              </a:r>
              <a:r>
                <a:rPr lang="zh-CN" altLang="en-US" sz="4000" dirty="0">
                  <a:latin typeface="Arial" panose="020B0604020202020204" pitchFamily="34" charset="0"/>
                  <a:ea typeface="微软雅黑" panose="020B0503020204020204" pitchFamily="34" charset="-122"/>
                </a:rPr>
                <a:t>高可用</a:t>
              </a:r>
              <a:endParaRPr lang="zh-CN" altLang="en-US" sz="4000" dirty="0">
                <a:solidFill>
                  <a:srgbClr val="292929">
                    <a:lumMod val="75000"/>
                    <a:lumOff val="25000"/>
                  </a:srgbClr>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26873778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3839513" cy="461665"/>
          </a:xfrm>
          <a:prstGeom prst="rect">
            <a:avLst/>
          </a:prstGeom>
        </p:spPr>
        <p:txBody>
          <a:bodyPr wrap="none">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MHA</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实现</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的高可用</a:t>
            </a:r>
          </a:p>
        </p:txBody>
      </p:sp>
      <p:sp>
        <p:nvSpPr>
          <p:cNvPr id="6" name="文本框 5">
            <a:extLst>
              <a:ext uri="{FF2B5EF4-FFF2-40B4-BE49-F238E27FC236}">
                <a16:creationId xmlns:a16="http://schemas.microsoft.com/office/drawing/2014/main" id="{8ECEE514-2F88-4798-A1E0-D879569D461A}"/>
              </a:ext>
            </a:extLst>
          </p:cNvPr>
          <p:cNvSpPr txBox="1"/>
          <p:nvPr/>
        </p:nvSpPr>
        <p:spPr>
          <a:xfrm>
            <a:off x="313683" y="1061826"/>
            <a:ext cx="10369152" cy="1231106"/>
          </a:xfrm>
          <a:prstGeom prst="rect">
            <a:avLst/>
          </a:prstGeom>
          <a:noFill/>
        </p:spPr>
        <p:txBody>
          <a:bodyPr wrap="square">
            <a:spAutoFit/>
          </a:bodyPr>
          <a:lstStyle/>
          <a:p>
            <a:r>
              <a:rPr lang="zh-CN" altLang="en-US" sz="2000" dirty="0"/>
              <a:t>工作原理：</a:t>
            </a:r>
            <a:endParaRPr lang="en-US" altLang="zh-CN" sz="20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endParaRPr>
          </a:p>
          <a:p>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MHA Node</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运行在每台</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MySQL</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服务器上，</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MHA Manager</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会定时探测集群中的</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master</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节点，当</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master</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出现故障时，它可以自动将已更新最新数据的</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slave</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提升为新的</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master</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，然后将所有其他的</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slave</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重新指向新的</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master</a:t>
            </a:r>
            <a:endParaRPr lang="zh-CN" altLang="en-US" dirty="0"/>
          </a:p>
        </p:txBody>
      </p:sp>
      <p:sp>
        <p:nvSpPr>
          <p:cNvPr id="4" name="文本框 3">
            <a:extLst>
              <a:ext uri="{FF2B5EF4-FFF2-40B4-BE49-F238E27FC236}">
                <a16:creationId xmlns:a16="http://schemas.microsoft.com/office/drawing/2014/main" id="{53E1C69C-FB0D-4E73-AA33-C6BDD22BA2A7}"/>
              </a:ext>
            </a:extLst>
          </p:cNvPr>
          <p:cNvSpPr txBox="1"/>
          <p:nvPr/>
        </p:nvSpPr>
        <p:spPr>
          <a:xfrm>
            <a:off x="9480376" y="6165304"/>
            <a:ext cx="2088232" cy="369332"/>
          </a:xfrm>
          <a:prstGeom prst="rect">
            <a:avLst/>
          </a:prstGeom>
          <a:noFill/>
        </p:spPr>
        <p:txBody>
          <a:bodyPr wrap="square" rtlCol="0">
            <a:spAutoFit/>
          </a:bodyPr>
          <a:lstStyle/>
          <a:p>
            <a:r>
              <a:rPr lang="zh-CN" altLang="en-US" dirty="0"/>
              <a:t>详情参见技术文档</a:t>
            </a:r>
          </a:p>
        </p:txBody>
      </p:sp>
      <p:sp>
        <p:nvSpPr>
          <p:cNvPr id="8" name="文本框 7">
            <a:extLst>
              <a:ext uri="{FF2B5EF4-FFF2-40B4-BE49-F238E27FC236}">
                <a16:creationId xmlns:a16="http://schemas.microsoft.com/office/drawing/2014/main" id="{A0DB5444-CCF7-4EE0-9BC6-C5A95516BE0B}"/>
              </a:ext>
            </a:extLst>
          </p:cNvPr>
          <p:cNvSpPr txBox="1"/>
          <p:nvPr/>
        </p:nvSpPr>
        <p:spPr>
          <a:xfrm>
            <a:off x="298739" y="2674947"/>
            <a:ext cx="10369152" cy="1508105"/>
          </a:xfrm>
          <a:prstGeom prst="rect">
            <a:avLst/>
          </a:prstGeom>
          <a:noFill/>
        </p:spPr>
        <p:txBody>
          <a:bodyPr wrap="square">
            <a:spAutoFit/>
          </a:bodyPr>
          <a:lstStyle/>
          <a:p>
            <a:r>
              <a:rPr lang="zh-CN" altLang="en-US" sz="2000" dirty="0"/>
              <a:t>测试环境搭建：</a:t>
            </a:r>
            <a:endParaRPr lang="en-US" altLang="zh-CN" sz="20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endParaRPr>
          </a:p>
          <a:p>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配置四台虚拟机，三个高可用节点，一个管理节点。三个高可用节点实现基于</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GTID</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的异步复制，三个节点数据保持一致。</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MHA </a:t>
            </a:r>
            <a:r>
              <a:rPr lang="en-US" altLang="zh-CN"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Mangager</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部署在管理节点，</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MHA Node </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运行在每台</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MySQL</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服务器上，</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MHA Manager</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通过脚本监控集群中</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master</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节点，当</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master</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出现故障，它可以自动将其中的一个</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slave</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节点提升成</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master</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节点，然后将其他</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slave</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重新指向新的</a:t>
            </a:r>
            <a:r>
              <a:rPr lang="en-US" altLang="zh-CN" dirty="0">
                <a:solidFill>
                  <a:srgbClr val="000000"/>
                </a:solidFill>
                <a:latin typeface="Verdana" panose="020B0604030504040204" pitchFamily="34" charset="0"/>
                <a:ea typeface="等线" panose="02010600030101010101" pitchFamily="2" charset="-122"/>
                <a:cs typeface="Times New Roman" panose="02020603050405020304" pitchFamily="18" charset="0"/>
              </a:rPr>
              <a:t>master</a:t>
            </a:r>
            <a:r>
              <a:rPr lang="zh-CN" altLang="en-US" dirty="0">
                <a:solidFill>
                  <a:srgbClr val="000000"/>
                </a:solidFill>
                <a:latin typeface="Verdana" panose="020B0604030504040204" pitchFamily="34" charset="0"/>
                <a:ea typeface="等线" panose="02010600030101010101" pitchFamily="2" charset="-122"/>
                <a:cs typeface="Times New Roman" panose="02020603050405020304" pitchFamily="18" charset="0"/>
              </a:rPr>
              <a:t>。</a:t>
            </a:r>
          </a:p>
        </p:txBody>
      </p:sp>
      <p:sp>
        <p:nvSpPr>
          <p:cNvPr id="10" name="文本框 9">
            <a:extLst>
              <a:ext uri="{FF2B5EF4-FFF2-40B4-BE49-F238E27FC236}">
                <a16:creationId xmlns:a16="http://schemas.microsoft.com/office/drawing/2014/main" id="{74A7F9DD-5191-4618-9ADD-A9EB33A009F1}"/>
              </a:ext>
            </a:extLst>
          </p:cNvPr>
          <p:cNvSpPr txBox="1"/>
          <p:nvPr/>
        </p:nvSpPr>
        <p:spPr>
          <a:xfrm>
            <a:off x="313683" y="4534290"/>
            <a:ext cx="10369152" cy="1261884"/>
          </a:xfrm>
          <a:prstGeom prst="rect">
            <a:avLst/>
          </a:prstGeom>
          <a:noFill/>
        </p:spPr>
        <p:txBody>
          <a:bodyPr wrap="square">
            <a:spAutoFit/>
          </a:bodyPr>
          <a:lstStyle/>
          <a:p>
            <a:r>
              <a:rPr lang="zh-CN" altLang="en-US" sz="2000" dirty="0"/>
              <a:t>实现功能：</a:t>
            </a:r>
            <a:endParaRPr lang="en-US" altLang="zh-CN" sz="2000" dirty="0"/>
          </a:p>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手动切换是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master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节点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down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掉，手动切换到正常的节点。</a:t>
            </a:r>
            <a:b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在线迁移是不管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master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节点是否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down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掉，强制在线迁移到新的节点</a:t>
            </a: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脚本监控，</a:t>
            </a:r>
            <a:r>
              <a:rPr lang="en-US" altLang="zh-CN" kern="100" dirty="0">
                <a:latin typeface="等线" panose="02010600030101010101" pitchFamily="2" charset="-122"/>
                <a:ea typeface="等线" panose="02010600030101010101" pitchFamily="2" charset="-122"/>
                <a:cs typeface="Times New Roman" panose="02020603050405020304" pitchFamily="18" charset="0"/>
              </a:rPr>
              <a:t>MHA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管理器实现自动切换</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37458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FCA14A77-87AB-1248-8610-DFD9AE2A8BF5}"/>
              </a:ext>
            </a:extLst>
          </p:cNvPr>
          <p:cNvSpPr>
            <a:spLocks noChangeArrowheads="1"/>
          </p:cNvSpPr>
          <p:nvPr>
            <p:custDataLst>
              <p:tags r:id="rId1"/>
            </p:custDataLst>
          </p:nvPr>
        </p:nvSpPr>
        <p:spPr bwMode="auto">
          <a:xfrm>
            <a:off x="0" y="0"/>
            <a:ext cx="3494088" cy="6858000"/>
          </a:xfrm>
          <a:prstGeom prst="rect">
            <a:avLst/>
          </a:prstGeom>
          <a:solidFill>
            <a:srgbClr val="018BD3"/>
          </a:solidFill>
          <a:ln>
            <a:noFill/>
          </a:ln>
        </p:spPr>
        <p:txBody>
          <a:bodyPr anchor="ctr"/>
          <a:lstStyle>
            <a:lvl1pPr>
              <a:lnSpc>
                <a:spcPct val="90000"/>
              </a:lnSpc>
              <a:spcBef>
                <a:spcPts val="750"/>
              </a:spcBef>
              <a:buFont typeface="Arial" panose="020B0604020202020204" pitchFamily="34" charset="0"/>
              <a:buChar char="•"/>
              <a:defRPr sz="2100">
                <a:solidFill>
                  <a:srgbClr val="006794"/>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rgbClr val="006794"/>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rgbClr val="006794"/>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a typeface="微软雅黑" panose="020B0503020204020204" pitchFamily="34" charset="-122"/>
            </a:endParaRPr>
          </a:p>
        </p:txBody>
      </p:sp>
      <p:grpSp>
        <p:nvGrpSpPr>
          <p:cNvPr id="3" name="组合 2">
            <a:extLst>
              <a:ext uri="{FF2B5EF4-FFF2-40B4-BE49-F238E27FC236}">
                <a16:creationId xmlns:a16="http://schemas.microsoft.com/office/drawing/2014/main" id="{52B4132E-9BC2-9A48-8E39-0535B77BED5E}"/>
              </a:ext>
            </a:extLst>
          </p:cNvPr>
          <p:cNvGrpSpPr/>
          <p:nvPr/>
        </p:nvGrpSpPr>
        <p:grpSpPr>
          <a:xfrm>
            <a:off x="2783632" y="2528900"/>
            <a:ext cx="9424378" cy="1800200"/>
            <a:chOff x="5182" y="3360"/>
            <a:chExt cx="9874" cy="907"/>
          </a:xfrm>
        </p:grpSpPr>
        <p:sp>
          <p:nvSpPr>
            <p:cNvPr id="4" name="椭圆 7">
              <a:extLst>
                <a:ext uri="{FF2B5EF4-FFF2-40B4-BE49-F238E27FC236}">
                  <a16:creationId xmlns:a16="http://schemas.microsoft.com/office/drawing/2014/main" id="{20B1B391-B626-3A4B-992F-555A2EA7F106}"/>
                </a:ext>
              </a:extLst>
            </p:cNvPr>
            <p:cNvSpPr>
              <a:spLocks noChangeArrowheads="1"/>
            </p:cNvSpPr>
            <p:nvPr>
              <p:custDataLst>
                <p:tags r:id="rId2"/>
              </p:custDataLst>
            </p:nvPr>
          </p:nvSpPr>
          <p:spPr bwMode="auto">
            <a:xfrm>
              <a:off x="5182" y="3450"/>
              <a:ext cx="1509" cy="726"/>
            </a:xfrm>
            <a:prstGeom prst="ellipse">
              <a:avLst/>
            </a:prstGeom>
            <a:solidFill>
              <a:srgbClr val="777777">
                <a:lumMod val="75000"/>
              </a:srgbClr>
            </a:solidFill>
            <a:ln>
              <a:noFill/>
            </a:ln>
          </p:spPr>
          <p:txBody>
            <a:bodyPr lIns="0" tIns="0" rIns="0" bIns="0" anchor="ctr"/>
            <a:lstStyle>
              <a:lvl1pPr>
                <a:defRPr>
                  <a:solidFill>
                    <a:srgbClr val="006794"/>
                  </a:solidFill>
                  <a:latin typeface="Calibri" panose="020F0502020204030204" charset="0"/>
                  <a:ea typeface="宋体" panose="02010600030101010101" pitchFamily="2" charset="-122"/>
                </a:defRPr>
              </a:lvl1pPr>
              <a:lvl2pPr marL="742950" indent="-285750">
                <a:defRPr>
                  <a:solidFill>
                    <a:srgbClr val="006794"/>
                  </a:solidFill>
                  <a:latin typeface="Calibri" panose="020F0502020204030204" charset="0"/>
                  <a:ea typeface="宋体" panose="02010600030101010101" pitchFamily="2" charset="-122"/>
                </a:defRPr>
              </a:lvl2pPr>
              <a:lvl3pPr marL="1143000" indent="-228600">
                <a:defRPr>
                  <a:solidFill>
                    <a:srgbClr val="006794"/>
                  </a:solidFill>
                  <a:latin typeface="Calibri" panose="020F0502020204030204" charset="0"/>
                  <a:ea typeface="宋体" panose="02010600030101010101" pitchFamily="2" charset="-122"/>
                </a:defRPr>
              </a:lvl3pPr>
              <a:lvl4pPr marL="1600200" indent="-228600">
                <a:defRPr>
                  <a:solidFill>
                    <a:srgbClr val="006794"/>
                  </a:solidFill>
                  <a:latin typeface="Calibri" panose="020F0502020204030204" charset="0"/>
                  <a:ea typeface="宋体" panose="02010600030101010101" pitchFamily="2" charset="-122"/>
                </a:defRPr>
              </a:lvl4pPr>
              <a:lvl5pPr marL="2057400" indent="-228600">
                <a:defRPr>
                  <a:solidFill>
                    <a:srgbClr val="006794"/>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defRPr/>
              </a:pPr>
              <a:r>
                <a:rPr lang="en-US" sz="2000" dirty="0">
                  <a:solidFill>
                    <a:srgbClr val="FFFFFF"/>
                  </a:solidFill>
                  <a:latin typeface="Impact" panose="020B0806030902050204" pitchFamily="34" charset="0"/>
                  <a:ea typeface="微软雅黑" panose="020B0503020204020204" pitchFamily="34" charset="-122"/>
                </a:rPr>
                <a:t>04</a:t>
              </a:r>
              <a:endParaRPr lang="zh-CN" altLang="en-US" sz="2000" dirty="0">
                <a:solidFill>
                  <a:srgbClr val="FFFFFF"/>
                </a:solidFill>
                <a:latin typeface="Impact" panose="020B0806030902050204" pitchFamily="34" charset="0"/>
                <a:ea typeface="微软雅黑" panose="020B0503020204020204" pitchFamily="34" charset="-122"/>
              </a:endParaRPr>
            </a:p>
          </p:txBody>
        </p:sp>
        <p:sp>
          <p:nvSpPr>
            <p:cNvPr id="5" name="文本框 19">
              <a:extLst>
                <a:ext uri="{FF2B5EF4-FFF2-40B4-BE49-F238E27FC236}">
                  <a16:creationId xmlns:a16="http://schemas.microsoft.com/office/drawing/2014/main" id="{DF99D768-3916-F34D-ADA4-246B1BCC8AF7}"/>
                </a:ext>
              </a:extLst>
            </p:cNvPr>
            <p:cNvSpPr txBox="1">
              <a:spLocks noChangeArrowheads="1"/>
            </p:cNvSpPr>
            <p:nvPr>
              <p:custDataLst>
                <p:tags r:id="rId3"/>
              </p:custDataLst>
            </p:nvPr>
          </p:nvSpPr>
          <p:spPr bwMode="auto">
            <a:xfrm>
              <a:off x="6983" y="3360"/>
              <a:ext cx="8073"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rgbClr val="006794"/>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rgbClr val="006794"/>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rgbClr val="006794"/>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rgbClr val="006794"/>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rgbClr val="006794"/>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eaLnBrk="1" hangingPunct="1">
                <a:defRPr/>
              </a:pPr>
              <a:r>
                <a:rPr lang="en-US" altLang="zh-CN" sz="4000" dirty="0">
                  <a:latin typeface="Arial" panose="020B0604020202020204" pitchFamily="34" charset="0"/>
                  <a:ea typeface="微软雅黑" panose="020B0503020204020204" pitchFamily="34" charset="-122"/>
                </a:rPr>
                <a:t>MySQL</a:t>
              </a:r>
              <a:r>
                <a:rPr lang="zh-CN" altLang="en-US" sz="4000" dirty="0">
                  <a:latin typeface="Arial" panose="020B0604020202020204" pitchFamily="34" charset="0"/>
                  <a:ea typeface="微软雅黑" panose="020B0503020204020204" pitchFamily="34" charset="-122"/>
                </a:rPr>
                <a:t>备份</a:t>
              </a:r>
              <a:endParaRPr lang="zh-CN" altLang="en-US" sz="4000" dirty="0">
                <a:solidFill>
                  <a:srgbClr val="292929">
                    <a:lumMod val="75000"/>
                    <a:lumOff val="25000"/>
                  </a:srgbClr>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36530292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F5D20B23-994A-5141-BF10-79855747A1DF}"/>
              </a:ext>
            </a:extLst>
          </p:cNvPr>
          <p:cNvSpPr>
            <a:spLocks noChangeArrowheads="1"/>
          </p:cNvSpPr>
          <p:nvPr>
            <p:custDataLst>
              <p:tags r:id="rId1"/>
            </p:custDataLst>
          </p:nvPr>
        </p:nvSpPr>
        <p:spPr bwMode="auto">
          <a:xfrm>
            <a:off x="-34361" y="20568"/>
            <a:ext cx="3494088" cy="6858000"/>
          </a:xfrm>
          <a:prstGeom prst="rect">
            <a:avLst/>
          </a:prstGeom>
          <a:solidFill>
            <a:srgbClr val="018BD3"/>
          </a:solidFill>
          <a:ln>
            <a:noFill/>
          </a:ln>
        </p:spPr>
        <p:txBody>
          <a:bodyPr anchor="ctr"/>
          <a:lstStyle>
            <a:lvl1pPr>
              <a:lnSpc>
                <a:spcPct val="90000"/>
              </a:lnSpc>
              <a:spcBef>
                <a:spcPts val="750"/>
              </a:spcBef>
              <a:buFont typeface="Arial" panose="020B0604020202020204" pitchFamily="34" charset="0"/>
              <a:buChar char="•"/>
              <a:defRPr sz="2100">
                <a:solidFill>
                  <a:srgbClr val="006794"/>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rgbClr val="006794"/>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rgbClr val="006794"/>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a typeface="微软雅黑" panose="020B0503020204020204" pitchFamily="34" charset="-122"/>
            </a:endParaRPr>
          </a:p>
        </p:txBody>
      </p:sp>
      <p:sp>
        <p:nvSpPr>
          <p:cNvPr id="3" name="文本框 18">
            <a:extLst>
              <a:ext uri="{FF2B5EF4-FFF2-40B4-BE49-F238E27FC236}">
                <a16:creationId xmlns:a16="http://schemas.microsoft.com/office/drawing/2014/main" id="{7B769AA6-90C6-924C-9A48-064BCEC0ABD1}"/>
              </a:ext>
            </a:extLst>
          </p:cNvPr>
          <p:cNvSpPr txBox="1">
            <a:spLocks noChangeArrowheads="1"/>
          </p:cNvSpPr>
          <p:nvPr>
            <p:custDataLst>
              <p:tags r:id="rId2"/>
            </p:custDataLst>
          </p:nvPr>
        </p:nvSpPr>
        <p:spPr bwMode="auto">
          <a:xfrm>
            <a:off x="2068439" y="322264"/>
            <a:ext cx="446405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rgbClr val="006794"/>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rgbClr val="006794"/>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rgbClr val="006794"/>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0">
                <a:solidFill>
                  <a:srgbClr val="FFFFFF"/>
                </a:solidFill>
                <a:latin typeface="Impact" panose="020B0806030902050204" pitchFamily="34" charset="0"/>
                <a:ea typeface="微软雅黑" panose="020B0503020204020204" pitchFamily="34" charset="-122"/>
              </a:rPr>
              <a:t>CON</a:t>
            </a:r>
            <a:r>
              <a:rPr lang="en-US" altLang="zh-CN" sz="6000">
                <a:solidFill>
                  <a:srgbClr val="777777"/>
                </a:solidFill>
                <a:latin typeface="Impact" panose="020B0806030902050204" pitchFamily="34" charset="0"/>
                <a:ea typeface="微软雅黑" panose="020B0503020204020204" pitchFamily="34" charset="-122"/>
              </a:rPr>
              <a:t>TENTS</a:t>
            </a:r>
            <a:endParaRPr lang="zh-CN" altLang="en-US" sz="6000">
              <a:solidFill>
                <a:srgbClr val="777777"/>
              </a:solidFill>
              <a:latin typeface="Impact" panose="020B0806030902050204" pitchFamily="34" charset="0"/>
              <a:ea typeface="微软雅黑" panose="020B0503020204020204" pitchFamily="34" charset="-122"/>
            </a:endParaRPr>
          </a:p>
        </p:txBody>
      </p:sp>
      <p:grpSp>
        <p:nvGrpSpPr>
          <p:cNvPr id="4" name="组合 3">
            <a:extLst>
              <a:ext uri="{FF2B5EF4-FFF2-40B4-BE49-F238E27FC236}">
                <a16:creationId xmlns:a16="http://schemas.microsoft.com/office/drawing/2014/main" id="{7A959850-F68C-2241-BDD2-A394A3F8B191}"/>
              </a:ext>
            </a:extLst>
          </p:cNvPr>
          <p:cNvGrpSpPr/>
          <p:nvPr/>
        </p:nvGrpSpPr>
        <p:grpSpPr>
          <a:xfrm>
            <a:off x="3171752" y="1845444"/>
            <a:ext cx="5078152" cy="576262"/>
            <a:chOff x="4995" y="3360"/>
            <a:chExt cx="7997" cy="907"/>
          </a:xfrm>
        </p:grpSpPr>
        <p:sp>
          <p:nvSpPr>
            <p:cNvPr id="5" name="椭圆 7">
              <a:extLst>
                <a:ext uri="{FF2B5EF4-FFF2-40B4-BE49-F238E27FC236}">
                  <a16:creationId xmlns:a16="http://schemas.microsoft.com/office/drawing/2014/main" id="{43A08F15-B72B-D543-B2F9-ACEE390816B5}"/>
                </a:ext>
              </a:extLst>
            </p:cNvPr>
            <p:cNvSpPr>
              <a:spLocks noChangeArrowheads="1"/>
            </p:cNvSpPr>
            <p:nvPr>
              <p:custDataLst>
                <p:tags r:id="rId9"/>
              </p:custDataLst>
            </p:nvPr>
          </p:nvSpPr>
          <p:spPr bwMode="auto">
            <a:xfrm>
              <a:off x="4995" y="3360"/>
              <a:ext cx="907" cy="907"/>
            </a:xfrm>
            <a:prstGeom prst="ellipse">
              <a:avLst/>
            </a:prstGeom>
            <a:solidFill>
              <a:srgbClr val="777777">
                <a:lumMod val="75000"/>
              </a:srgbClr>
            </a:solidFill>
            <a:ln>
              <a:noFill/>
            </a:ln>
          </p:spPr>
          <p:txBody>
            <a:bodyPr lIns="0" tIns="0" rIns="0" bIns="0" anchor="ctr"/>
            <a:lstStyle>
              <a:lvl1pPr>
                <a:defRPr>
                  <a:solidFill>
                    <a:srgbClr val="006794"/>
                  </a:solidFill>
                  <a:latin typeface="Calibri" panose="020F0502020204030204" charset="0"/>
                  <a:ea typeface="宋体" panose="02010600030101010101" pitchFamily="2" charset="-122"/>
                </a:defRPr>
              </a:lvl1pPr>
              <a:lvl2pPr marL="742950" indent="-285750">
                <a:defRPr>
                  <a:solidFill>
                    <a:srgbClr val="006794"/>
                  </a:solidFill>
                  <a:latin typeface="Calibri" panose="020F0502020204030204" charset="0"/>
                  <a:ea typeface="宋体" panose="02010600030101010101" pitchFamily="2" charset="-122"/>
                </a:defRPr>
              </a:lvl2pPr>
              <a:lvl3pPr marL="1143000" indent="-228600">
                <a:defRPr>
                  <a:solidFill>
                    <a:srgbClr val="006794"/>
                  </a:solidFill>
                  <a:latin typeface="Calibri" panose="020F0502020204030204" charset="0"/>
                  <a:ea typeface="宋体" panose="02010600030101010101" pitchFamily="2" charset="-122"/>
                </a:defRPr>
              </a:lvl3pPr>
              <a:lvl4pPr marL="1600200" indent="-228600">
                <a:defRPr>
                  <a:solidFill>
                    <a:srgbClr val="006794"/>
                  </a:solidFill>
                  <a:latin typeface="Calibri" panose="020F0502020204030204" charset="0"/>
                  <a:ea typeface="宋体" panose="02010600030101010101" pitchFamily="2" charset="-122"/>
                </a:defRPr>
              </a:lvl4pPr>
              <a:lvl5pPr marL="2057400" indent="-228600">
                <a:defRPr>
                  <a:solidFill>
                    <a:srgbClr val="006794"/>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defRPr/>
              </a:pPr>
              <a:r>
                <a:rPr lang="en-US" sz="2000" dirty="0">
                  <a:solidFill>
                    <a:srgbClr val="FFFFFF"/>
                  </a:solidFill>
                  <a:latin typeface="Impact" panose="020B0806030902050204" pitchFamily="34" charset="0"/>
                  <a:ea typeface="微软雅黑" panose="020B0503020204020204" pitchFamily="34" charset="-122"/>
                </a:rPr>
                <a:t>01</a:t>
              </a:r>
              <a:endParaRPr lang="zh-CN" altLang="en-US" sz="2000" dirty="0">
                <a:solidFill>
                  <a:srgbClr val="FFFFFF"/>
                </a:solidFill>
                <a:latin typeface="Impact" panose="020B0806030902050204" pitchFamily="34" charset="0"/>
                <a:ea typeface="微软雅黑" panose="020B0503020204020204" pitchFamily="34" charset="-122"/>
              </a:endParaRPr>
            </a:p>
          </p:txBody>
        </p:sp>
        <p:sp>
          <p:nvSpPr>
            <p:cNvPr id="6" name="文本框 19">
              <a:extLst>
                <a:ext uri="{FF2B5EF4-FFF2-40B4-BE49-F238E27FC236}">
                  <a16:creationId xmlns:a16="http://schemas.microsoft.com/office/drawing/2014/main" id="{02FA67F3-4C90-1141-9E15-165A56379259}"/>
                </a:ext>
              </a:extLst>
            </p:cNvPr>
            <p:cNvSpPr txBox="1">
              <a:spLocks noChangeArrowheads="1"/>
            </p:cNvSpPr>
            <p:nvPr>
              <p:custDataLst>
                <p:tags r:id="rId10"/>
              </p:custDataLst>
            </p:nvPr>
          </p:nvSpPr>
          <p:spPr bwMode="auto">
            <a:xfrm>
              <a:off x="6789" y="3360"/>
              <a:ext cx="6203"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rgbClr val="006794"/>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rgbClr val="006794"/>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rgbClr val="006794"/>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rgbClr val="006794"/>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rgbClr val="006794"/>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eaLnBrk="1" hangingPunct="1">
                <a:defRPr/>
              </a:pPr>
              <a:r>
                <a:rPr lang="en-US" altLang="zh-CN" sz="2800" dirty="0">
                  <a:latin typeface="Arial" panose="020B0604020202020204" pitchFamily="34" charset="0"/>
                  <a:ea typeface="微软雅黑" panose="020B0503020204020204" pitchFamily="34" charset="-122"/>
                </a:rPr>
                <a:t>MySQL</a:t>
              </a:r>
              <a:r>
                <a:rPr lang="zh-CN" altLang="en-US" sz="2800" dirty="0">
                  <a:latin typeface="Arial" panose="020B0604020202020204" pitchFamily="34" charset="0"/>
                  <a:ea typeface="微软雅黑" panose="020B0503020204020204" pitchFamily="34" charset="-122"/>
                </a:rPr>
                <a:t>数据库基础知识       </a:t>
              </a:r>
              <a:endParaRPr lang="zh-CN" altLang="en-US" dirty="0">
                <a:solidFill>
                  <a:srgbClr val="292929">
                    <a:lumMod val="75000"/>
                    <a:lumOff val="25000"/>
                  </a:srgbClr>
                </a:solidFill>
                <a:latin typeface="Arial" panose="020B0604020202020204" pitchFamily="34" charset="0"/>
                <a:ea typeface="微软雅黑" panose="020B0503020204020204" pitchFamily="34" charset="-122"/>
              </a:endParaRPr>
            </a:p>
          </p:txBody>
        </p:sp>
      </p:grpSp>
      <p:grpSp>
        <p:nvGrpSpPr>
          <p:cNvPr id="7" name="组合 6">
            <a:extLst>
              <a:ext uri="{FF2B5EF4-FFF2-40B4-BE49-F238E27FC236}">
                <a16:creationId xmlns:a16="http://schemas.microsoft.com/office/drawing/2014/main" id="{B20A71E4-D13C-E74C-B077-CE9F59DA582A}"/>
              </a:ext>
            </a:extLst>
          </p:cNvPr>
          <p:cNvGrpSpPr/>
          <p:nvPr/>
        </p:nvGrpSpPr>
        <p:grpSpPr>
          <a:xfrm>
            <a:off x="3171752" y="2882849"/>
            <a:ext cx="6596449" cy="576851"/>
            <a:chOff x="4995" y="4839"/>
            <a:chExt cx="7334" cy="908"/>
          </a:xfrm>
        </p:grpSpPr>
        <p:sp>
          <p:nvSpPr>
            <p:cNvPr id="8" name="椭圆 11">
              <a:extLst>
                <a:ext uri="{FF2B5EF4-FFF2-40B4-BE49-F238E27FC236}">
                  <a16:creationId xmlns:a16="http://schemas.microsoft.com/office/drawing/2014/main" id="{D038338E-9E43-1A4F-9062-2058D078E1FD}"/>
                </a:ext>
              </a:extLst>
            </p:cNvPr>
            <p:cNvSpPr>
              <a:spLocks noChangeArrowheads="1"/>
            </p:cNvSpPr>
            <p:nvPr>
              <p:custDataLst>
                <p:tags r:id="rId7"/>
              </p:custDataLst>
            </p:nvPr>
          </p:nvSpPr>
          <p:spPr bwMode="auto">
            <a:xfrm>
              <a:off x="4995" y="4839"/>
              <a:ext cx="593" cy="908"/>
            </a:xfrm>
            <a:prstGeom prst="ellipse">
              <a:avLst/>
            </a:prstGeom>
            <a:solidFill>
              <a:srgbClr val="777777">
                <a:lumMod val="75000"/>
              </a:srgbClr>
            </a:solidFill>
            <a:ln>
              <a:noFill/>
            </a:ln>
          </p:spPr>
          <p:txBody>
            <a:bodyPr lIns="0" tIns="0" rIns="0" bIns="0" anchor="ctr"/>
            <a:lstStyle>
              <a:lvl1pPr>
                <a:defRPr>
                  <a:solidFill>
                    <a:srgbClr val="006794"/>
                  </a:solidFill>
                  <a:latin typeface="Calibri" panose="020F0502020204030204" charset="0"/>
                  <a:ea typeface="宋体" panose="02010600030101010101" pitchFamily="2" charset="-122"/>
                </a:defRPr>
              </a:lvl1pPr>
              <a:lvl2pPr marL="742950" indent="-285750">
                <a:defRPr>
                  <a:solidFill>
                    <a:srgbClr val="006794"/>
                  </a:solidFill>
                  <a:latin typeface="Calibri" panose="020F0502020204030204" charset="0"/>
                  <a:ea typeface="宋体" panose="02010600030101010101" pitchFamily="2" charset="-122"/>
                </a:defRPr>
              </a:lvl2pPr>
              <a:lvl3pPr marL="1143000" indent="-228600">
                <a:defRPr>
                  <a:solidFill>
                    <a:srgbClr val="006794"/>
                  </a:solidFill>
                  <a:latin typeface="Calibri" panose="020F0502020204030204" charset="0"/>
                  <a:ea typeface="宋体" panose="02010600030101010101" pitchFamily="2" charset="-122"/>
                </a:defRPr>
              </a:lvl3pPr>
              <a:lvl4pPr marL="1600200" indent="-228600">
                <a:defRPr>
                  <a:solidFill>
                    <a:srgbClr val="006794"/>
                  </a:solidFill>
                  <a:latin typeface="Calibri" panose="020F0502020204030204" charset="0"/>
                  <a:ea typeface="宋体" panose="02010600030101010101" pitchFamily="2" charset="-122"/>
                </a:defRPr>
              </a:lvl4pPr>
              <a:lvl5pPr marL="2057400" indent="-228600">
                <a:defRPr>
                  <a:solidFill>
                    <a:srgbClr val="006794"/>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defRPr/>
              </a:pPr>
              <a:r>
                <a:rPr lang="en-US" sz="2000" dirty="0">
                  <a:solidFill>
                    <a:srgbClr val="FFFFFF"/>
                  </a:solidFill>
                  <a:latin typeface="Impact" panose="020B0806030902050204" pitchFamily="34" charset="0"/>
                  <a:ea typeface="微软雅黑" panose="020B0503020204020204" pitchFamily="34" charset="-122"/>
                </a:rPr>
                <a:t>02</a:t>
              </a:r>
              <a:endParaRPr lang="zh-CN" altLang="en-US" sz="2000" dirty="0">
                <a:solidFill>
                  <a:srgbClr val="FFFFFF"/>
                </a:solidFill>
                <a:latin typeface="Impact" panose="020B0806030902050204" pitchFamily="34" charset="0"/>
                <a:ea typeface="微软雅黑" panose="020B0503020204020204" pitchFamily="34" charset="-122"/>
              </a:endParaRPr>
            </a:p>
          </p:txBody>
        </p:sp>
        <p:sp>
          <p:nvSpPr>
            <p:cNvPr id="9" name="文本框 20">
              <a:extLst>
                <a:ext uri="{FF2B5EF4-FFF2-40B4-BE49-F238E27FC236}">
                  <a16:creationId xmlns:a16="http://schemas.microsoft.com/office/drawing/2014/main" id="{9FB5DC1A-8131-CD45-A0FF-1166F2FBE646}"/>
                </a:ext>
              </a:extLst>
            </p:cNvPr>
            <p:cNvSpPr txBox="1">
              <a:spLocks noChangeArrowheads="1"/>
            </p:cNvSpPr>
            <p:nvPr>
              <p:custDataLst>
                <p:tags r:id="rId8"/>
              </p:custDataLst>
            </p:nvPr>
          </p:nvSpPr>
          <p:spPr bwMode="auto">
            <a:xfrm>
              <a:off x="6262" y="4842"/>
              <a:ext cx="6067" cy="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rgbClr val="006794"/>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rgbClr val="006794"/>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rgbClr val="006794"/>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rgbClr val="006794"/>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rgbClr val="006794"/>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eaLnBrk="1" hangingPunct="1">
                <a:defRPr/>
              </a:pPr>
              <a:r>
                <a:rPr lang="en-US" altLang="zh-CN" sz="2800" dirty="0">
                  <a:latin typeface="Arial" panose="020B0604020202020204" pitchFamily="34" charset="0"/>
                  <a:ea typeface="微软雅黑" panose="020B0503020204020204" pitchFamily="34" charset="-122"/>
                </a:rPr>
                <a:t>MySQL</a:t>
              </a:r>
              <a:r>
                <a:rPr lang="zh-CN" altLang="en-US" sz="2800" dirty="0">
                  <a:latin typeface="Arial" panose="020B0604020202020204" pitchFamily="34" charset="0"/>
                  <a:ea typeface="微软雅黑" panose="020B0503020204020204" pitchFamily="34" charset="-122"/>
                </a:rPr>
                <a:t>主从复制</a:t>
              </a:r>
              <a:endParaRPr lang="zh-CN" altLang="en-US" dirty="0">
                <a:solidFill>
                  <a:srgbClr val="292929">
                    <a:lumMod val="75000"/>
                    <a:lumOff val="25000"/>
                  </a:srgbClr>
                </a:solidFill>
                <a:latin typeface="Arial" panose="020B0604020202020204" pitchFamily="34" charset="0"/>
                <a:ea typeface="微软雅黑" panose="020B0503020204020204" pitchFamily="34" charset="-122"/>
              </a:endParaRPr>
            </a:p>
          </p:txBody>
        </p:sp>
      </p:grpSp>
      <p:grpSp>
        <p:nvGrpSpPr>
          <p:cNvPr id="10" name="组合 9">
            <a:extLst>
              <a:ext uri="{FF2B5EF4-FFF2-40B4-BE49-F238E27FC236}">
                <a16:creationId xmlns:a16="http://schemas.microsoft.com/office/drawing/2014/main" id="{1BAC8F5D-EA68-624A-B044-F4BA9591C044}"/>
              </a:ext>
            </a:extLst>
          </p:cNvPr>
          <p:cNvGrpSpPr/>
          <p:nvPr/>
        </p:nvGrpSpPr>
        <p:grpSpPr>
          <a:xfrm>
            <a:off x="3171752" y="3920843"/>
            <a:ext cx="5078095" cy="576580"/>
            <a:chOff x="4995" y="6208"/>
            <a:chExt cx="7997" cy="908"/>
          </a:xfrm>
        </p:grpSpPr>
        <p:sp>
          <p:nvSpPr>
            <p:cNvPr id="11" name="椭圆 12">
              <a:extLst>
                <a:ext uri="{FF2B5EF4-FFF2-40B4-BE49-F238E27FC236}">
                  <a16:creationId xmlns:a16="http://schemas.microsoft.com/office/drawing/2014/main" id="{18B54E45-DF8D-4B44-84F0-E437827EDDC7}"/>
                </a:ext>
              </a:extLst>
            </p:cNvPr>
            <p:cNvSpPr>
              <a:spLocks noChangeArrowheads="1"/>
            </p:cNvSpPr>
            <p:nvPr>
              <p:custDataLst>
                <p:tags r:id="rId5"/>
              </p:custDataLst>
            </p:nvPr>
          </p:nvSpPr>
          <p:spPr bwMode="auto">
            <a:xfrm>
              <a:off x="4995" y="6208"/>
              <a:ext cx="907" cy="908"/>
            </a:xfrm>
            <a:prstGeom prst="ellipse">
              <a:avLst/>
            </a:prstGeom>
            <a:solidFill>
              <a:srgbClr val="777777">
                <a:lumMod val="75000"/>
              </a:srgbClr>
            </a:solidFill>
            <a:ln>
              <a:noFill/>
            </a:ln>
          </p:spPr>
          <p:txBody>
            <a:bodyPr lIns="0" tIns="0" rIns="0" bIns="0" anchor="ctr"/>
            <a:lstStyle>
              <a:lvl1pPr>
                <a:defRPr>
                  <a:solidFill>
                    <a:srgbClr val="006794"/>
                  </a:solidFill>
                  <a:latin typeface="Calibri" panose="020F0502020204030204" charset="0"/>
                  <a:ea typeface="宋体" panose="02010600030101010101" pitchFamily="2" charset="-122"/>
                </a:defRPr>
              </a:lvl1pPr>
              <a:lvl2pPr marL="742950" indent="-285750">
                <a:defRPr>
                  <a:solidFill>
                    <a:srgbClr val="006794"/>
                  </a:solidFill>
                  <a:latin typeface="Calibri" panose="020F0502020204030204" charset="0"/>
                  <a:ea typeface="宋体" panose="02010600030101010101" pitchFamily="2" charset="-122"/>
                </a:defRPr>
              </a:lvl2pPr>
              <a:lvl3pPr marL="1143000" indent="-228600">
                <a:defRPr>
                  <a:solidFill>
                    <a:srgbClr val="006794"/>
                  </a:solidFill>
                  <a:latin typeface="Calibri" panose="020F0502020204030204" charset="0"/>
                  <a:ea typeface="宋体" panose="02010600030101010101" pitchFamily="2" charset="-122"/>
                </a:defRPr>
              </a:lvl3pPr>
              <a:lvl4pPr marL="1600200" indent="-228600">
                <a:defRPr>
                  <a:solidFill>
                    <a:srgbClr val="006794"/>
                  </a:solidFill>
                  <a:latin typeface="Calibri" panose="020F0502020204030204" charset="0"/>
                  <a:ea typeface="宋体" panose="02010600030101010101" pitchFamily="2" charset="-122"/>
                </a:defRPr>
              </a:lvl4pPr>
              <a:lvl5pPr marL="2057400" indent="-228600">
                <a:defRPr>
                  <a:solidFill>
                    <a:srgbClr val="006794"/>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defRPr/>
              </a:pPr>
              <a:r>
                <a:rPr lang="en-US" sz="2000" dirty="0">
                  <a:solidFill>
                    <a:srgbClr val="FFFFFF"/>
                  </a:solidFill>
                  <a:latin typeface="Impact" panose="020B0806030902050204" pitchFamily="34" charset="0"/>
                  <a:ea typeface="微软雅黑" panose="020B0503020204020204" pitchFamily="34" charset="-122"/>
                </a:rPr>
                <a:t>03</a:t>
              </a:r>
              <a:endParaRPr lang="zh-CN" altLang="en-US" sz="2000" dirty="0">
                <a:solidFill>
                  <a:srgbClr val="FFFFFF"/>
                </a:solidFill>
                <a:latin typeface="Impact" panose="020B0806030902050204" pitchFamily="34" charset="0"/>
                <a:ea typeface="微软雅黑" panose="020B0503020204020204" pitchFamily="34" charset="-122"/>
              </a:endParaRPr>
            </a:p>
          </p:txBody>
        </p:sp>
        <p:sp>
          <p:nvSpPr>
            <p:cNvPr id="12" name="文本框 21">
              <a:extLst>
                <a:ext uri="{FF2B5EF4-FFF2-40B4-BE49-F238E27FC236}">
                  <a16:creationId xmlns:a16="http://schemas.microsoft.com/office/drawing/2014/main" id="{49058DC7-3FA7-7840-8DB7-AFE5B9BA9367}"/>
                </a:ext>
              </a:extLst>
            </p:cNvPr>
            <p:cNvSpPr txBox="1">
              <a:spLocks noChangeArrowheads="1"/>
            </p:cNvSpPr>
            <p:nvPr>
              <p:custDataLst>
                <p:tags r:id="rId6"/>
              </p:custDataLst>
            </p:nvPr>
          </p:nvSpPr>
          <p:spPr bwMode="auto">
            <a:xfrm>
              <a:off x="6789" y="6208"/>
              <a:ext cx="6203"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rgbClr val="006794"/>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rgbClr val="006794"/>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rgbClr val="006794"/>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rgbClr val="006794"/>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rgbClr val="006794"/>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eaLnBrk="1" hangingPunct="1">
                <a:defRPr/>
              </a:pPr>
              <a:r>
                <a:rPr lang="en-US" altLang="zh-CN" sz="2800" dirty="0">
                  <a:latin typeface="Arial" panose="020B0604020202020204" pitchFamily="34" charset="0"/>
                  <a:ea typeface="微软雅黑" panose="020B0503020204020204" pitchFamily="34" charset="-122"/>
                </a:rPr>
                <a:t>MHA</a:t>
              </a:r>
              <a:r>
                <a:rPr lang="zh-CN" altLang="en-US" sz="2800" dirty="0">
                  <a:latin typeface="Arial" panose="020B0604020202020204" pitchFamily="34" charset="0"/>
                  <a:ea typeface="微软雅黑" panose="020B0503020204020204" pitchFamily="34" charset="-122"/>
                </a:rPr>
                <a:t>实现</a:t>
              </a:r>
              <a:r>
                <a:rPr lang="en-US" altLang="zh-CN" sz="2800" dirty="0">
                  <a:latin typeface="Arial" panose="020B0604020202020204" pitchFamily="34" charset="0"/>
                  <a:ea typeface="微软雅黑" panose="020B0503020204020204" pitchFamily="34" charset="-122"/>
                </a:rPr>
                <a:t>MySQL</a:t>
              </a:r>
              <a:r>
                <a:rPr lang="zh-CN" altLang="en-US" sz="2800" dirty="0">
                  <a:latin typeface="Arial" panose="020B0604020202020204" pitchFamily="34" charset="0"/>
                  <a:ea typeface="微软雅黑" panose="020B0503020204020204" pitchFamily="34" charset="-122"/>
                </a:rPr>
                <a:t>高可用</a:t>
              </a:r>
              <a:endParaRPr lang="zh-CN" altLang="en-US" dirty="0">
                <a:solidFill>
                  <a:srgbClr val="292929">
                    <a:lumMod val="75000"/>
                    <a:lumOff val="25000"/>
                  </a:srgbClr>
                </a:solidFill>
                <a:latin typeface="Arial" panose="020B0604020202020204" pitchFamily="34" charset="0"/>
                <a:ea typeface="微软雅黑" panose="020B0503020204020204" pitchFamily="34" charset="-122"/>
              </a:endParaRPr>
            </a:p>
          </p:txBody>
        </p:sp>
      </p:grpSp>
      <p:grpSp>
        <p:nvGrpSpPr>
          <p:cNvPr id="15" name="组合 14">
            <a:extLst>
              <a:ext uri="{FF2B5EF4-FFF2-40B4-BE49-F238E27FC236}">
                <a16:creationId xmlns:a16="http://schemas.microsoft.com/office/drawing/2014/main" id="{BEEC3A53-21B4-4928-830C-EA27FF4BB0E1}"/>
              </a:ext>
            </a:extLst>
          </p:cNvPr>
          <p:cNvGrpSpPr/>
          <p:nvPr/>
        </p:nvGrpSpPr>
        <p:grpSpPr>
          <a:xfrm>
            <a:off x="3198735" y="4958248"/>
            <a:ext cx="5078095" cy="576580"/>
            <a:chOff x="4995" y="6208"/>
            <a:chExt cx="7997" cy="908"/>
          </a:xfrm>
        </p:grpSpPr>
        <p:sp>
          <p:nvSpPr>
            <p:cNvPr id="16" name="椭圆 12">
              <a:extLst>
                <a:ext uri="{FF2B5EF4-FFF2-40B4-BE49-F238E27FC236}">
                  <a16:creationId xmlns:a16="http://schemas.microsoft.com/office/drawing/2014/main" id="{09DC5534-B22F-4BFC-B8A7-E225C83AB44A}"/>
                </a:ext>
              </a:extLst>
            </p:cNvPr>
            <p:cNvSpPr>
              <a:spLocks noChangeArrowheads="1"/>
            </p:cNvSpPr>
            <p:nvPr>
              <p:custDataLst>
                <p:tags r:id="rId3"/>
              </p:custDataLst>
            </p:nvPr>
          </p:nvSpPr>
          <p:spPr bwMode="auto">
            <a:xfrm>
              <a:off x="4995" y="6208"/>
              <a:ext cx="907" cy="908"/>
            </a:xfrm>
            <a:prstGeom prst="ellipse">
              <a:avLst/>
            </a:prstGeom>
            <a:solidFill>
              <a:srgbClr val="777777">
                <a:lumMod val="75000"/>
              </a:srgbClr>
            </a:solidFill>
            <a:ln>
              <a:noFill/>
            </a:ln>
          </p:spPr>
          <p:txBody>
            <a:bodyPr lIns="0" tIns="0" rIns="0" bIns="0" anchor="ctr"/>
            <a:lstStyle>
              <a:lvl1pPr>
                <a:defRPr>
                  <a:solidFill>
                    <a:srgbClr val="006794"/>
                  </a:solidFill>
                  <a:latin typeface="Calibri" panose="020F0502020204030204" charset="0"/>
                  <a:ea typeface="宋体" panose="02010600030101010101" pitchFamily="2" charset="-122"/>
                </a:defRPr>
              </a:lvl1pPr>
              <a:lvl2pPr marL="742950" indent="-285750">
                <a:defRPr>
                  <a:solidFill>
                    <a:srgbClr val="006794"/>
                  </a:solidFill>
                  <a:latin typeface="Calibri" panose="020F0502020204030204" charset="0"/>
                  <a:ea typeface="宋体" panose="02010600030101010101" pitchFamily="2" charset="-122"/>
                </a:defRPr>
              </a:lvl2pPr>
              <a:lvl3pPr marL="1143000" indent="-228600">
                <a:defRPr>
                  <a:solidFill>
                    <a:srgbClr val="006794"/>
                  </a:solidFill>
                  <a:latin typeface="Calibri" panose="020F0502020204030204" charset="0"/>
                  <a:ea typeface="宋体" panose="02010600030101010101" pitchFamily="2" charset="-122"/>
                </a:defRPr>
              </a:lvl3pPr>
              <a:lvl4pPr marL="1600200" indent="-228600">
                <a:defRPr>
                  <a:solidFill>
                    <a:srgbClr val="006794"/>
                  </a:solidFill>
                  <a:latin typeface="Calibri" panose="020F0502020204030204" charset="0"/>
                  <a:ea typeface="宋体" panose="02010600030101010101" pitchFamily="2" charset="-122"/>
                </a:defRPr>
              </a:lvl4pPr>
              <a:lvl5pPr marL="2057400" indent="-228600">
                <a:defRPr>
                  <a:solidFill>
                    <a:srgbClr val="006794"/>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defRPr/>
              </a:pPr>
              <a:r>
                <a:rPr lang="en-US" sz="2000" dirty="0">
                  <a:solidFill>
                    <a:srgbClr val="FFFFFF"/>
                  </a:solidFill>
                  <a:latin typeface="Impact" panose="020B0806030902050204" pitchFamily="34" charset="0"/>
                  <a:ea typeface="微软雅黑" panose="020B0503020204020204" pitchFamily="34" charset="-122"/>
                </a:rPr>
                <a:t>04</a:t>
              </a:r>
              <a:endParaRPr lang="zh-CN" altLang="en-US" sz="2000" dirty="0">
                <a:solidFill>
                  <a:srgbClr val="FFFFFF"/>
                </a:solidFill>
                <a:latin typeface="Impact" panose="020B0806030902050204" pitchFamily="34" charset="0"/>
                <a:ea typeface="微软雅黑" panose="020B0503020204020204" pitchFamily="34" charset="-122"/>
              </a:endParaRPr>
            </a:p>
          </p:txBody>
        </p:sp>
        <p:sp>
          <p:nvSpPr>
            <p:cNvPr id="17" name="文本框 21">
              <a:extLst>
                <a:ext uri="{FF2B5EF4-FFF2-40B4-BE49-F238E27FC236}">
                  <a16:creationId xmlns:a16="http://schemas.microsoft.com/office/drawing/2014/main" id="{55C834DB-1249-40F6-8398-21996BD61CFA}"/>
                </a:ext>
              </a:extLst>
            </p:cNvPr>
            <p:cNvSpPr txBox="1">
              <a:spLocks noChangeArrowheads="1"/>
            </p:cNvSpPr>
            <p:nvPr>
              <p:custDataLst>
                <p:tags r:id="rId4"/>
              </p:custDataLst>
            </p:nvPr>
          </p:nvSpPr>
          <p:spPr bwMode="auto">
            <a:xfrm>
              <a:off x="6789" y="6208"/>
              <a:ext cx="6203"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rgbClr val="006794"/>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rgbClr val="006794"/>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rgbClr val="006794"/>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rgbClr val="006794"/>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rgbClr val="006794"/>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eaLnBrk="1" hangingPunct="1">
                <a:defRPr/>
              </a:pPr>
              <a:r>
                <a:rPr lang="en-US" altLang="zh-CN" sz="2800" dirty="0">
                  <a:latin typeface="Arial" panose="020B0604020202020204" pitchFamily="34" charset="0"/>
                  <a:ea typeface="微软雅黑" panose="020B0503020204020204" pitchFamily="34" charset="-122"/>
                </a:rPr>
                <a:t>MySQL</a:t>
              </a:r>
              <a:r>
                <a:rPr lang="zh-CN" altLang="en-US" sz="2800" dirty="0">
                  <a:latin typeface="Arial" panose="020B0604020202020204" pitchFamily="34" charset="0"/>
                  <a:ea typeface="微软雅黑" panose="020B0503020204020204" pitchFamily="34" charset="-122"/>
                </a:rPr>
                <a:t>备份</a:t>
              </a:r>
              <a:endParaRPr lang="zh-CN" altLang="en-US" dirty="0">
                <a:solidFill>
                  <a:srgbClr val="292929">
                    <a:lumMod val="75000"/>
                    <a:lumOff val="25000"/>
                  </a:srgbClr>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24259843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930337" cy="461665"/>
          </a:xfrm>
          <a:prstGeom prst="rect">
            <a:avLst/>
          </a:prstGeom>
        </p:spPr>
        <p:txBody>
          <a:bodyPr wrap="none">
            <a:spAutoFit/>
          </a:bodyPr>
          <a:lstStyle/>
          <a:p>
            <a:r>
              <a:rPr lang="en-US" altLang="zh-CN" sz="2400" dirty="0" err="1">
                <a:solidFill>
                  <a:schemeClr val="tx1">
                    <a:lumMod val="50000"/>
                    <a:lumOff val="50000"/>
                  </a:schemeClr>
                </a:solidFill>
                <a:latin typeface="微软雅黑" panose="020B0503020204020204" pitchFamily="34" charset="-122"/>
                <a:ea typeface="微软雅黑" panose="020B0503020204020204" pitchFamily="34" charset="-122"/>
              </a:rPr>
              <a:t>mysqldump</a:t>
            </a:r>
            <a:endPar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3D23A7D0-CE4E-4297-93A9-38CF14E830CB}"/>
              </a:ext>
            </a:extLst>
          </p:cNvPr>
          <p:cNvSpPr txBox="1"/>
          <p:nvPr/>
        </p:nvSpPr>
        <p:spPr>
          <a:xfrm>
            <a:off x="634019" y="942036"/>
            <a:ext cx="10477782" cy="2079480"/>
          </a:xfrm>
          <a:prstGeom prst="rect">
            <a:avLst/>
          </a:prstGeom>
          <a:noFill/>
        </p:spPr>
        <p:txBody>
          <a:bodyPr wrap="square" rtlCol="0">
            <a:spAutoFit/>
          </a:bodyPr>
          <a:lstStyle/>
          <a:p>
            <a:r>
              <a:rPr lang="zh-CN" altLang="en-US" sz="2400" dirty="0"/>
              <a:t>备份原理：</a:t>
            </a:r>
            <a:endParaRPr lang="en-US" altLang="zh-CN" sz="2400" dirty="0"/>
          </a:p>
          <a:p>
            <a:pPr indent="360000" algn="just">
              <a:lnSpc>
                <a:spcPct val="150000"/>
              </a:lnSpc>
            </a:pPr>
            <a:r>
              <a:rPr lang="zh-CN" altLang="zh-CN" sz="1800" dirty="0">
                <a:effectLst/>
                <a:ea typeface="等线" panose="02010600030101010101" pitchFamily="2" charset="-122"/>
                <a:cs typeface="Times New Roman" panose="02020603050405020304" pitchFamily="18" charset="0"/>
              </a:rPr>
              <a:t>通过协议连接到</a:t>
            </a:r>
            <a:r>
              <a:rPr lang="en-US" altLang="zh-CN" sz="1800" dirty="0">
                <a:effectLst/>
                <a:ea typeface="等线" panose="02010600030101010101" pitchFamily="2" charset="-122"/>
                <a:cs typeface="Times New Roman" panose="02020603050405020304" pitchFamily="18" charset="0"/>
              </a:rPr>
              <a:t> MySQL </a:t>
            </a:r>
            <a:r>
              <a:rPr lang="zh-CN" altLang="zh-CN" sz="1800" dirty="0">
                <a:effectLst/>
                <a:ea typeface="等线" panose="02010600030101010101" pitchFamily="2" charset="-122"/>
                <a:cs typeface="Times New Roman" panose="02020603050405020304" pitchFamily="18" charset="0"/>
              </a:rPr>
              <a:t>数据库，将需要备份的数据查询出来，将查询出的数据转换成对应的</a:t>
            </a:r>
            <a:r>
              <a:rPr lang="en-US" altLang="zh-CN" sz="1800" dirty="0">
                <a:effectLst/>
                <a:ea typeface="等线" panose="02010600030101010101" pitchFamily="2" charset="-122"/>
                <a:cs typeface="Times New Roman" panose="02020603050405020304" pitchFamily="18" charset="0"/>
              </a:rPr>
              <a:t>insert </a:t>
            </a:r>
            <a:r>
              <a:rPr lang="zh-CN" altLang="zh-CN" sz="1800" dirty="0">
                <a:effectLst/>
                <a:ea typeface="等线" panose="02010600030101010101" pitchFamily="2" charset="-122"/>
                <a:cs typeface="Times New Roman" panose="02020603050405020304" pitchFamily="18" charset="0"/>
              </a:rPr>
              <a:t>语句，当我们需要还原这些数据时，只要执行这些</a:t>
            </a:r>
            <a:r>
              <a:rPr lang="en-US" altLang="zh-CN" sz="1800" dirty="0">
                <a:effectLst/>
                <a:ea typeface="等线" panose="02010600030101010101" pitchFamily="2" charset="-122"/>
                <a:cs typeface="Times New Roman" panose="02020603050405020304" pitchFamily="18" charset="0"/>
              </a:rPr>
              <a:t> insert </a:t>
            </a:r>
            <a:r>
              <a:rPr lang="zh-CN" altLang="zh-CN" sz="1800" dirty="0">
                <a:effectLst/>
                <a:ea typeface="等线" panose="02010600030101010101" pitchFamily="2" charset="-122"/>
                <a:cs typeface="Times New Roman" panose="02020603050405020304" pitchFamily="18" charset="0"/>
              </a:rPr>
              <a:t>语句，即可将对应的数据还原。</a:t>
            </a:r>
            <a:r>
              <a:rPr lang="en-US" altLang="zh-CN" sz="1800" dirty="0" err="1">
                <a:effectLst/>
                <a:ea typeface="等线" panose="02010600030101010101" pitchFamily="2" charset="-122"/>
                <a:cs typeface="Times New Roman" panose="02020603050405020304" pitchFamily="18" charset="0"/>
              </a:rPr>
              <a:t>mysqldump</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命令执行时，可以将数据库中的数据备份成一个文本文件。数据表的结构和数据将存储在生成的文本文件中</a:t>
            </a:r>
            <a:r>
              <a:rPr lang="zh-CN" altLang="en-US" sz="1800" dirty="0">
                <a:effectLst/>
                <a:ea typeface="等线" panose="02010600030101010101" pitchFamily="2" charset="-122"/>
                <a:cs typeface="Times New Roman" panose="02020603050405020304" pitchFamily="18" charset="0"/>
              </a:rPr>
              <a:t>。</a:t>
            </a:r>
            <a:endParaRPr lang="zh-CN" altLang="en-US" dirty="0"/>
          </a:p>
        </p:txBody>
      </p:sp>
      <p:sp>
        <p:nvSpPr>
          <p:cNvPr id="3" name="文本框 2">
            <a:extLst>
              <a:ext uri="{FF2B5EF4-FFF2-40B4-BE49-F238E27FC236}">
                <a16:creationId xmlns:a16="http://schemas.microsoft.com/office/drawing/2014/main" id="{BBEDCA9D-1DA3-4A6B-A54B-A1B8738D7D84}"/>
              </a:ext>
            </a:extLst>
          </p:cNvPr>
          <p:cNvSpPr txBox="1"/>
          <p:nvPr/>
        </p:nvSpPr>
        <p:spPr>
          <a:xfrm>
            <a:off x="622157" y="3184123"/>
            <a:ext cx="10801200" cy="2909514"/>
          </a:xfrm>
          <a:prstGeom prst="rect">
            <a:avLst/>
          </a:prstGeom>
          <a:noFill/>
        </p:spPr>
        <p:txBody>
          <a:bodyPr wrap="square" rtlCol="0">
            <a:spAutoFit/>
          </a:bodyPr>
          <a:lstStyle/>
          <a:p>
            <a:r>
              <a:rPr lang="zh-CN" altLang="en-US" sz="2400" dirty="0"/>
              <a:t>备份基本流程：</a:t>
            </a:r>
            <a:endParaRPr lang="en-US" altLang="zh-CN" sz="2400" dirty="0"/>
          </a:p>
          <a:p>
            <a:pPr>
              <a:lnSpc>
                <a:spcPct val="150000"/>
              </a:lnSpc>
            </a:pP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1.)</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调用</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FTWRL(flush tables with read lock)</a:t>
            </a:r>
            <a:b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b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2.)</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开启快照读，获取此时的快照</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仅对</a:t>
            </a:r>
            <a:r>
              <a:rPr lang="en-US" altLang="zh-CN" sz="1800" dirty="0" err="1">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innodb</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表起作用</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t>
            </a:r>
            <a:b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b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3.)</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备份非</a:t>
            </a:r>
            <a:r>
              <a:rPr lang="en-US" altLang="zh-CN" sz="1800" dirty="0" err="1">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innodb</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表数据</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t>
            </a:r>
            <a:r>
              <a:rPr lang="en-US" altLang="zh-CN" sz="1800" dirty="0" err="1">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frm</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t>
            </a:r>
            <a:r>
              <a:rPr lang="en-US" altLang="zh-CN" sz="1800" dirty="0" err="1">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myi</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t>
            </a:r>
            <a:r>
              <a:rPr lang="en-US" altLang="zh-CN" sz="1800" dirty="0" err="1">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myd</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等</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t>
            </a:r>
            <a:b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b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4.)</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非</a:t>
            </a:r>
            <a:r>
              <a:rPr lang="en-US" altLang="zh-CN" sz="1800" dirty="0" err="1">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innodb</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表备份完毕后，释放</a:t>
            </a: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FTWRL</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锁</a:t>
            </a:r>
            <a:b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b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5.)</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逐一备份</a:t>
            </a:r>
            <a:r>
              <a:rPr lang="en-US" altLang="zh-CN" sz="1800" dirty="0" err="1">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innodb</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表数据</a:t>
            </a:r>
            <a:b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br>
            <a:r>
              <a:rPr lang="en-US"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6.)</a:t>
            </a:r>
            <a:r>
              <a:rPr lang="zh-CN" altLang="zh-CN" sz="18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备份完成。</a:t>
            </a:r>
            <a:endParaRPr lang="zh-CN" altLang="en-US" dirty="0"/>
          </a:p>
        </p:txBody>
      </p:sp>
    </p:spTree>
    <p:extLst>
      <p:ext uri="{BB962C8B-B14F-4D97-AF65-F5344CB8AC3E}">
        <p14:creationId xmlns:p14="http://schemas.microsoft.com/office/powerpoint/2010/main" val="27066509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798826" cy="461665"/>
          </a:xfrm>
          <a:prstGeom prst="rect">
            <a:avLst/>
          </a:prstGeom>
        </p:spPr>
        <p:txBody>
          <a:bodyPr wrap="none">
            <a:spAutoFit/>
          </a:bodyPr>
          <a:lstStyle/>
          <a:p>
            <a:r>
              <a:rPr lang="en-US" altLang="zh-CN" sz="2400" dirty="0" err="1">
                <a:solidFill>
                  <a:schemeClr val="tx1">
                    <a:lumMod val="50000"/>
                    <a:lumOff val="50000"/>
                  </a:schemeClr>
                </a:solidFill>
                <a:latin typeface="微软雅黑" panose="020B0503020204020204" pitchFamily="34" charset="-122"/>
                <a:ea typeface="微软雅黑" panose="020B0503020204020204" pitchFamily="34" charset="-122"/>
              </a:rPr>
              <a:t>mydumper</a:t>
            </a:r>
            <a:endPar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B26C8C5-01AF-45D7-8467-56C7C07C65FE}"/>
              </a:ext>
            </a:extLst>
          </p:cNvPr>
          <p:cNvSpPr txBox="1"/>
          <p:nvPr/>
        </p:nvSpPr>
        <p:spPr>
          <a:xfrm>
            <a:off x="407368" y="1340768"/>
            <a:ext cx="10945216" cy="3928127"/>
          </a:xfrm>
          <a:prstGeom prst="rect">
            <a:avLst/>
          </a:prstGeom>
          <a:noFill/>
        </p:spPr>
        <p:txBody>
          <a:bodyPr wrap="square" rtlCol="0">
            <a:spAutoFit/>
          </a:bodyPr>
          <a:lstStyle/>
          <a:p>
            <a:pPr>
              <a:lnSpc>
                <a:spcPct val="150000"/>
              </a:lnSpc>
            </a:pPr>
            <a:r>
              <a:rPr lang="zh-CN" altLang="en-US" sz="2400" dirty="0"/>
              <a:t>备份基本流程：</a:t>
            </a:r>
            <a:endParaRPr lang="en-US" altLang="zh-CN" sz="2400" dirty="0"/>
          </a:p>
          <a:p>
            <a:pPr algn="just">
              <a:lnSpc>
                <a:spcPct val="15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）主线程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FLUSH TABLES WITH READ LOCK,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施加全局只读锁，以阻止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DML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语句写入，保证数据的一致性</a:t>
            </a:r>
          </a:p>
          <a:p>
            <a:pPr>
              <a:lnSpc>
                <a:spcPct val="15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）读取当前时间点的二进制日志文件名和日志写入的位置并记录在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metadata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文件中，以供即使点恢复使用</a:t>
            </a:r>
          </a:p>
          <a:p>
            <a:pPr algn="just">
              <a:lnSpc>
                <a:spcPct val="15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个（线程数可以指定，默认是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dump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线程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START TRANSACTION WITH CONSISTENT SNAPSHOT;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开启读一致的事务</a:t>
            </a:r>
          </a:p>
          <a:p>
            <a:pPr algn="just">
              <a:lnSpc>
                <a:spcPct val="15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dump non-</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InnoDB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tables,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首先导出非事务引擎的表</a:t>
            </a:r>
          </a:p>
          <a:p>
            <a:pPr algn="just">
              <a:lnSpc>
                <a:spcPct val="15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）主线程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UNLOCK TABLES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非事务引擎备份完后，释放全局只读锁</a:t>
            </a:r>
          </a:p>
          <a:p>
            <a:pPr algn="just">
              <a:lnSpc>
                <a:spcPct val="15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dump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InnoDB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tables,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基于事务导出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InnoDB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a:t>
            </a:r>
          </a:p>
          <a:p>
            <a:pPr algn="just">
              <a:lnSpc>
                <a:spcPct val="15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）事务结束</a:t>
            </a:r>
          </a:p>
        </p:txBody>
      </p:sp>
    </p:spTree>
    <p:extLst>
      <p:ext uri="{BB962C8B-B14F-4D97-AF65-F5344CB8AC3E}">
        <p14:creationId xmlns:p14="http://schemas.microsoft.com/office/powerpoint/2010/main" val="6400356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798826" cy="461665"/>
          </a:xfrm>
          <a:prstGeom prst="rect">
            <a:avLst/>
          </a:prstGeom>
        </p:spPr>
        <p:txBody>
          <a:bodyPr wrap="none">
            <a:spAutoFit/>
          </a:bodyPr>
          <a:lstStyle/>
          <a:p>
            <a:r>
              <a:rPr lang="en-US" altLang="zh-CN" sz="2400" dirty="0" err="1">
                <a:solidFill>
                  <a:schemeClr val="tx1">
                    <a:lumMod val="50000"/>
                    <a:lumOff val="50000"/>
                  </a:schemeClr>
                </a:solidFill>
                <a:latin typeface="微软雅黑" panose="020B0503020204020204" pitchFamily="34" charset="-122"/>
                <a:ea typeface="微软雅黑" panose="020B0503020204020204" pitchFamily="34" charset="-122"/>
              </a:rPr>
              <a:t>mydumper</a:t>
            </a:r>
            <a:endPar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D05AD09-40F7-46A9-82E5-039D0030236B}"/>
              </a:ext>
            </a:extLst>
          </p:cNvPr>
          <p:cNvSpPr txBox="1"/>
          <p:nvPr/>
        </p:nvSpPr>
        <p:spPr>
          <a:xfrm>
            <a:off x="695400" y="1556792"/>
            <a:ext cx="10153128" cy="3097130"/>
          </a:xfrm>
          <a:prstGeom prst="rect">
            <a:avLst/>
          </a:prstGeom>
          <a:noFill/>
        </p:spPr>
        <p:txBody>
          <a:bodyPr wrap="square" rtlCol="0">
            <a:spAutoFit/>
          </a:bodyPr>
          <a:lstStyle/>
          <a:p>
            <a:pPr>
              <a:lnSpc>
                <a:spcPct val="150000"/>
              </a:lnSpc>
            </a:pPr>
            <a:r>
              <a:rPr lang="zh-CN" altLang="en-US" sz="2400" dirty="0"/>
              <a:t>备份生成的文件</a:t>
            </a:r>
            <a:endParaRPr lang="en-US" altLang="zh-CN" sz="2400" dirty="0"/>
          </a:p>
          <a:p>
            <a:pPr indent="266700" algn="just">
              <a:lnSpc>
                <a:spcPct val="150000"/>
              </a:lnSpc>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mydumper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把数据和表结构分开备份，并且把二进制日志备份出来单独放到一个文件中。所有的备份文件放在指定的目录中，目录中包含：</a:t>
            </a:r>
          </a:p>
          <a:p>
            <a:pPr marL="342900" lvl="0" indent="-342900" algn="just">
              <a:lnSpc>
                <a:spcPct val="150000"/>
              </a:lnSpc>
              <a:buFont typeface="Wingdings" panose="05000000000000000000" pitchFamily="2" charset="2"/>
              <a:buChar cha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metadata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文件，记录了备份数据库在备份时间点的二进制日志文件名，日志的写入位置，如果在从库进行备份，还会记录备份时同步至主库的二进制日志文件及写入位置。</a:t>
            </a:r>
          </a:p>
          <a:p>
            <a:pPr marL="342900" lvl="0" indent="-342900" algn="just">
              <a:lnSpc>
                <a:spcPct val="150000"/>
              </a:lnSpc>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每个表有两个备份文件：表结构文件</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database.table-schema.sql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和表数据文件</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database.table.sql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备份创建数据库文件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database-schema-</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create.sql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411676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2241768" cy="461665"/>
          </a:xfrm>
          <a:prstGeom prst="rect">
            <a:avLst/>
          </a:prstGeom>
        </p:spPr>
        <p:txBody>
          <a:bodyPr wrap="none">
            <a:spAutoFit/>
          </a:bodyPr>
          <a:lstStyle/>
          <a:p>
            <a:r>
              <a:rPr lang="en-US" altLang="zh-CN" sz="2400" dirty="0" err="1">
                <a:solidFill>
                  <a:schemeClr val="tx1">
                    <a:lumMod val="50000"/>
                    <a:lumOff val="50000"/>
                  </a:schemeClr>
                </a:solidFill>
                <a:latin typeface="微软雅黑" panose="020B0503020204020204" pitchFamily="34" charset="-122"/>
                <a:ea typeface="微软雅黑" panose="020B0503020204020204" pitchFamily="34" charset="-122"/>
              </a:rPr>
              <a:t>innobackupex</a:t>
            </a:r>
            <a:endPar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830339B-9758-419A-8ADA-8456A7C3B344}"/>
              </a:ext>
            </a:extLst>
          </p:cNvPr>
          <p:cNvPicPr/>
          <p:nvPr/>
        </p:nvPicPr>
        <p:blipFill>
          <a:blip r:embed="rId3">
            <a:extLst>
              <a:ext uri="{28A0092B-C50C-407E-A947-70E740481C1C}">
                <a14:useLocalDpi xmlns:a14="http://schemas.microsoft.com/office/drawing/2010/main" val="0"/>
              </a:ext>
            </a:extLst>
          </a:blip>
          <a:stretch>
            <a:fillRect/>
          </a:stretch>
        </p:blipFill>
        <p:spPr>
          <a:xfrm>
            <a:off x="3791744" y="322793"/>
            <a:ext cx="3997548" cy="6212413"/>
          </a:xfrm>
          <a:prstGeom prst="rect">
            <a:avLst/>
          </a:prstGeom>
        </p:spPr>
      </p:pic>
      <p:sp>
        <p:nvSpPr>
          <p:cNvPr id="2" name="文本框 1">
            <a:extLst>
              <a:ext uri="{FF2B5EF4-FFF2-40B4-BE49-F238E27FC236}">
                <a16:creationId xmlns:a16="http://schemas.microsoft.com/office/drawing/2014/main" id="{DCCEF6DE-6992-4CC2-B0E7-7E123E87DC09}"/>
              </a:ext>
            </a:extLst>
          </p:cNvPr>
          <p:cNvSpPr txBox="1"/>
          <p:nvPr/>
        </p:nvSpPr>
        <p:spPr>
          <a:xfrm>
            <a:off x="9480376" y="6165304"/>
            <a:ext cx="2088232" cy="369332"/>
          </a:xfrm>
          <a:prstGeom prst="rect">
            <a:avLst/>
          </a:prstGeom>
          <a:noFill/>
        </p:spPr>
        <p:txBody>
          <a:bodyPr wrap="square" rtlCol="0">
            <a:spAutoFit/>
          </a:bodyPr>
          <a:lstStyle/>
          <a:p>
            <a:r>
              <a:rPr lang="zh-CN" altLang="en-US" dirty="0"/>
              <a:t>详情参见技术文档</a:t>
            </a:r>
          </a:p>
        </p:txBody>
      </p:sp>
    </p:spTree>
    <p:extLst>
      <p:ext uri="{BB962C8B-B14F-4D97-AF65-F5344CB8AC3E}">
        <p14:creationId xmlns:p14="http://schemas.microsoft.com/office/powerpoint/2010/main" val="30219715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4A5D293-087E-4F8D-9822-5016A4BF7676}"/>
              </a:ext>
            </a:extLst>
          </p:cNvPr>
          <p:cNvSpPr>
            <a:spLocks noGrp="1"/>
          </p:cNvSpPr>
          <p:nvPr>
            <p:ph type="body" sz="quarter" idx="58"/>
          </p:nvPr>
        </p:nvSpPr>
        <p:spPr/>
        <p:txBody>
          <a:bodyPr/>
          <a:lstStyle/>
          <a:p>
            <a:endParaRPr lang="zh-CN" altLang="en-US" dirty="0"/>
          </a:p>
        </p:txBody>
      </p:sp>
    </p:spTree>
    <p:extLst>
      <p:ext uri="{BB962C8B-B14F-4D97-AF65-F5344CB8AC3E}">
        <p14:creationId xmlns:p14="http://schemas.microsoft.com/office/powerpoint/2010/main" val="90538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FCA14A77-87AB-1248-8610-DFD9AE2A8BF5}"/>
              </a:ext>
            </a:extLst>
          </p:cNvPr>
          <p:cNvSpPr>
            <a:spLocks noChangeArrowheads="1"/>
          </p:cNvSpPr>
          <p:nvPr>
            <p:custDataLst>
              <p:tags r:id="rId1"/>
            </p:custDataLst>
          </p:nvPr>
        </p:nvSpPr>
        <p:spPr bwMode="auto">
          <a:xfrm>
            <a:off x="0" y="0"/>
            <a:ext cx="3494088" cy="6858000"/>
          </a:xfrm>
          <a:prstGeom prst="rect">
            <a:avLst/>
          </a:prstGeom>
          <a:solidFill>
            <a:srgbClr val="018BD3"/>
          </a:solidFill>
          <a:ln>
            <a:noFill/>
          </a:ln>
        </p:spPr>
        <p:txBody>
          <a:bodyPr anchor="ctr"/>
          <a:lstStyle>
            <a:lvl1pPr>
              <a:lnSpc>
                <a:spcPct val="90000"/>
              </a:lnSpc>
              <a:spcBef>
                <a:spcPts val="750"/>
              </a:spcBef>
              <a:buFont typeface="Arial" panose="020B0604020202020204" pitchFamily="34" charset="0"/>
              <a:buChar char="•"/>
              <a:defRPr sz="2100">
                <a:solidFill>
                  <a:srgbClr val="006794"/>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rgbClr val="006794"/>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rgbClr val="006794"/>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rgbClr val="006794"/>
                </a:solidFill>
                <a:latin typeface="Calibri" panose="020F050202020403020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a typeface="微软雅黑" panose="020B0503020204020204" pitchFamily="34" charset="-122"/>
            </a:endParaRPr>
          </a:p>
        </p:txBody>
      </p:sp>
      <p:grpSp>
        <p:nvGrpSpPr>
          <p:cNvPr id="3" name="组合 2">
            <a:extLst>
              <a:ext uri="{FF2B5EF4-FFF2-40B4-BE49-F238E27FC236}">
                <a16:creationId xmlns:a16="http://schemas.microsoft.com/office/drawing/2014/main" id="{52B4132E-9BC2-9A48-8E39-0535B77BED5E}"/>
              </a:ext>
            </a:extLst>
          </p:cNvPr>
          <p:cNvGrpSpPr/>
          <p:nvPr/>
        </p:nvGrpSpPr>
        <p:grpSpPr>
          <a:xfrm>
            <a:off x="2783632" y="2528900"/>
            <a:ext cx="7936368" cy="1800200"/>
            <a:chOff x="5182" y="3360"/>
            <a:chExt cx="8315" cy="907"/>
          </a:xfrm>
        </p:grpSpPr>
        <p:sp>
          <p:nvSpPr>
            <p:cNvPr id="4" name="椭圆 7">
              <a:extLst>
                <a:ext uri="{FF2B5EF4-FFF2-40B4-BE49-F238E27FC236}">
                  <a16:creationId xmlns:a16="http://schemas.microsoft.com/office/drawing/2014/main" id="{20B1B391-B626-3A4B-992F-555A2EA7F106}"/>
                </a:ext>
              </a:extLst>
            </p:cNvPr>
            <p:cNvSpPr>
              <a:spLocks noChangeArrowheads="1"/>
            </p:cNvSpPr>
            <p:nvPr>
              <p:custDataLst>
                <p:tags r:id="rId2"/>
              </p:custDataLst>
            </p:nvPr>
          </p:nvSpPr>
          <p:spPr bwMode="auto">
            <a:xfrm>
              <a:off x="5182" y="3450"/>
              <a:ext cx="1509" cy="726"/>
            </a:xfrm>
            <a:prstGeom prst="ellipse">
              <a:avLst/>
            </a:prstGeom>
            <a:solidFill>
              <a:srgbClr val="777777">
                <a:lumMod val="75000"/>
              </a:srgbClr>
            </a:solidFill>
            <a:ln>
              <a:noFill/>
            </a:ln>
          </p:spPr>
          <p:txBody>
            <a:bodyPr lIns="0" tIns="0" rIns="0" bIns="0" anchor="ctr"/>
            <a:lstStyle>
              <a:lvl1pPr>
                <a:defRPr>
                  <a:solidFill>
                    <a:srgbClr val="006794"/>
                  </a:solidFill>
                  <a:latin typeface="Calibri" panose="020F0502020204030204" charset="0"/>
                  <a:ea typeface="宋体" panose="02010600030101010101" pitchFamily="2" charset="-122"/>
                </a:defRPr>
              </a:lvl1pPr>
              <a:lvl2pPr marL="742950" indent="-285750">
                <a:defRPr>
                  <a:solidFill>
                    <a:srgbClr val="006794"/>
                  </a:solidFill>
                  <a:latin typeface="Calibri" panose="020F0502020204030204" charset="0"/>
                  <a:ea typeface="宋体" panose="02010600030101010101" pitchFamily="2" charset="-122"/>
                </a:defRPr>
              </a:lvl2pPr>
              <a:lvl3pPr marL="1143000" indent="-228600">
                <a:defRPr>
                  <a:solidFill>
                    <a:srgbClr val="006794"/>
                  </a:solidFill>
                  <a:latin typeface="Calibri" panose="020F0502020204030204" charset="0"/>
                  <a:ea typeface="宋体" panose="02010600030101010101" pitchFamily="2" charset="-122"/>
                </a:defRPr>
              </a:lvl3pPr>
              <a:lvl4pPr marL="1600200" indent="-228600">
                <a:defRPr>
                  <a:solidFill>
                    <a:srgbClr val="006794"/>
                  </a:solidFill>
                  <a:latin typeface="Calibri" panose="020F0502020204030204" charset="0"/>
                  <a:ea typeface="宋体" panose="02010600030101010101" pitchFamily="2" charset="-122"/>
                </a:defRPr>
              </a:lvl4pPr>
              <a:lvl5pPr marL="2057400" indent="-228600">
                <a:defRPr>
                  <a:solidFill>
                    <a:srgbClr val="006794"/>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defRPr/>
              </a:pPr>
              <a:r>
                <a:rPr lang="en-US" sz="2000" dirty="0">
                  <a:solidFill>
                    <a:srgbClr val="FFFFFF"/>
                  </a:solidFill>
                  <a:latin typeface="Impact" panose="020B0806030902050204" pitchFamily="34" charset="0"/>
                  <a:ea typeface="微软雅黑" panose="020B0503020204020204" pitchFamily="34" charset="-122"/>
                </a:rPr>
                <a:t>01</a:t>
              </a:r>
              <a:endParaRPr lang="zh-CN" altLang="en-US" sz="2000" dirty="0">
                <a:solidFill>
                  <a:srgbClr val="FFFFFF"/>
                </a:solidFill>
                <a:latin typeface="Impact" panose="020B0806030902050204" pitchFamily="34" charset="0"/>
                <a:ea typeface="微软雅黑" panose="020B0503020204020204" pitchFamily="34" charset="-122"/>
              </a:endParaRPr>
            </a:p>
          </p:txBody>
        </p:sp>
        <p:sp>
          <p:nvSpPr>
            <p:cNvPr id="5" name="文本框 19">
              <a:extLst>
                <a:ext uri="{FF2B5EF4-FFF2-40B4-BE49-F238E27FC236}">
                  <a16:creationId xmlns:a16="http://schemas.microsoft.com/office/drawing/2014/main" id="{DF99D768-3916-F34D-ADA4-246B1BCC8AF7}"/>
                </a:ext>
              </a:extLst>
            </p:cNvPr>
            <p:cNvSpPr txBox="1">
              <a:spLocks noChangeArrowheads="1"/>
            </p:cNvSpPr>
            <p:nvPr>
              <p:custDataLst>
                <p:tags r:id="rId3"/>
              </p:custDataLst>
            </p:nvPr>
          </p:nvSpPr>
          <p:spPr bwMode="auto">
            <a:xfrm>
              <a:off x="7294" y="3360"/>
              <a:ext cx="6203"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rgbClr val="006794"/>
                  </a:solidFill>
                  <a:latin typeface="Calibri" panose="020F0502020204030204" charset="0"/>
                  <a:ea typeface="宋体" panose="02010600030101010101" pitchFamily="2" charset="-122"/>
                </a:defRPr>
              </a:lvl1pPr>
              <a:lvl2pPr marL="742950" indent="-285750">
                <a:buFont typeface="Arial" panose="020B0604020202020204" pitchFamily="34" charset="0"/>
                <a:defRPr>
                  <a:solidFill>
                    <a:srgbClr val="006794"/>
                  </a:solidFill>
                  <a:latin typeface="Calibri" panose="020F0502020204030204" charset="0"/>
                  <a:ea typeface="宋体" panose="02010600030101010101" pitchFamily="2" charset="-122"/>
                </a:defRPr>
              </a:lvl2pPr>
              <a:lvl3pPr marL="1143000" indent="-228600">
                <a:buFont typeface="Arial" panose="020B0604020202020204" pitchFamily="34" charset="0"/>
                <a:defRPr>
                  <a:solidFill>
                    <a:srgbClr val="006794"/>
                  </a:solidFill>
                  <a:latin typeface="Calibri" panose="020F0502020204030204" charset="0"/>
                  <a:ea typeface="宋体" panose="02010600030101010101" pitchFamily="2" charset="-122"/>
                </a:defRPr>
              </a:lvl3pPr>
              <a:lvl4pPr marL="1600200" indent="-228600">
                <a:buFont typeface="Arial" panose="020B0604020202020204" pitchFamily="34" charset="0"/>
                <a:defRPr>
                  <a:solidFill>
                    <a:srgbClr val="006794"/>
                  </a:solidFill>
                  <a:latin typeface="Calibri" panose="020F0502020204030204" charset="0"/>
                  <a:ea typeface="宋体" panose="02010600030101010101" pitchFamily="2" charset="-122"/>
                </a:defRPr>
              </a:lvl4pPr>
              <a:lvl5pPr marL="2057400" indent="-228600">
                <a:buFont typeface="Arial" panose="020B0604020202020204" pitchFamily="34" charset="0"/>
                <a:defRPr>
                  <a:solidFill>
                    <a:srgbClr val="006794"/>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6794"/>
                  </a:solidFill>
                  <a:latin typeface="Calibri" panose="020F0502020204030204" charset="0"/>
                  <a:ea typeface="宋体" panose="02010600030101010101" pitchFamily="2" charset="-122"/>
                </a:defRPr>
              </a:lvl9pPr>
            </a:lstStyle>
            <a:p>
              <a:pPr eaLnBrk="1" hangingPunct="1">
                <a:defRPr/>
              </a:pPr>
              <a:r>
                <a:rPr lang="zh-CN" altLang="en-US" sz="4000" dirty="0">
                  <a:latin typeface="Arial" panose="020B0604020202020204" pitchFamily="34" charset="0"/>
                  <a:ea typeface="微软雅黑" panose="020B0503020204020204" pitchFamily="34" charset="-122"/>
                </a:rPr>
                <a:t>数据库基础知识       </a:t>
              </a:r>
              <a:endParaRPr lang="zh-CN" altLang="en-US" sz="2800" dirty="0">
                <a:solidFill>
                  <a:srgbClr val="292929">
                    <a:lumMod val="75000"/>
                    <a:lumOff val="25000"/>
                  </a:srgbClr>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24193555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5208477"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一句</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SQL</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中是如何执行的？</a:t>
            </a:r>
          </a:p>
        </p:txBody>
      </p:sp>
      <p:pic>
        <p:nvPicPr>
          <p:cNvPr id="17" name="图片 16">
            <a:extLst>
              <a:ext uri="{FF2B5EF4-FFF2-40B4-BE49-F238E27FC236}">
                <a16:creationId xmlns:a16="http://schemas.microsoft.com/office/drawing/2014/main" id="{287062C7-EBBE-744D-A75F-6F92C9EF558D}"/>
              </a:ext>
            </a:extLst>
          </p:cNvPr>
          <p:cNvPicPr>
            <a:picLocks noChangeAspect="1"/>
          </p:cNvPicPr>
          <p:nvPr/>
        </p:nvPicPr>
        <p:blipFill>
          <a:blip r:embed="rId3"/>
          <a:stretch>
            <a:fillRect/>
          </a:stretch>
        </p:blipFill>
        <p:spPr>
          <a:xfrm>
            <a:off x="1631504" y="1556792"/>
            <a:ext cx="8640960" cy="4470869"/>
          </a:xfrm>
          <a:prstGeom prst="rect">
            <a:avLst/>
          </a:prstGeom>
        </p:spPr>
      </p:pic>
    </p:spTree>
    <p:extLst>
      <p:ext uri="{BB962C8B-B14F-4D97-AF65-F5344CB8AC3E}">
        <p14:creationId xmlns:p14="http://schemas.microsoft.com/office/powerpoint/2010/main" val="33990855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2467342" cy="461665"/>
          </a:xfrm>
          <a:prstGeom prst="rect">
            <a:avLst/>
          </a:prstGeom>
        </p:spPr>
        <p:txBody>
          <a:bodyPr wrap="none">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存储引擎</a:t>
            </a:r>
          </a:p>
        </p:txBody>
      </p:sp>
      <p:graphicFrame>
        <p:nvGraphicFramePr>
          <p:cNvPr id="4" name="表格 3">
            <a:extLst>
              <a:ext uri="{FF2B5EF4-FFF2-40B4-BE49-F238E27FC236}">
                <a16:creationId xmlns:a16="http://schemas.microsoft.com/office/drawing/2014/main" id="{80F85916-8EA7-4940-AECD-FF62810F2795}"/>
              </a:ext>
            </a:extLst>
          </p:cNvPr>
          <p:cNvGraphicFramePr>
            <a:graphicFrameLocks noGrp="1"/>
          </p:cNvGraphicFramePr>
          <p:nvPr>
            <p:extLst>
              <p:ext uri="{D42A27DB-BD31-4B8C-83A1-F6EECF244321}">
                <p14:modId xmlns:p14="http://schemas.microsoft.com/office/powerpoint/2010/main" val="481918408"/>
              </p:ext>
            </p:extLst>
          </p:nvPr>
        </p:nvGraphicFramePr>
        <p:xfrm>
          <a:off x="1055440" y="1340768"/>
          <a:ext cx="9463042" cy="4556760"/>
        </p:xfrm>
        <a:graphic>
          <a:graphicData uri="http://schemas.openxmlformats.org/drawingml/2006/table">
            <a:tbl>
              <a:tblPr/>
              <a:tblGrid>
                <a:gridCol w="4731521">
                  <a:extLst>
                    <a:ext uri="{9D8B030D-6E8A-4147-A177-3AD203B41FA5}">
                      <a16:colId xmlns:a16="http://schemas.microsoft.com/office/drawing/2014/main" val="4114411850"/>
                    </a:ext>
                  </a:extLst>
                </a:gridCol>
                <a:gridCol w="4731521">
                  <a:extLst>
                    <a:ext uri="{9D8B030D-6E8A-4147-A177-3AD203B41FA5}">
                      <a16:colId xmlns:a16="http://schemas.microsoft.com/office/drawing/2014/main" val="1905158303"/>
                    </a:ext>
                  </a:extLst>
                </a:gridCol>
              </a:tblGrid>
              <a:tr h="349598">
                <a:tc>
                  <a:txBody>
                    <a:bodyPr/>
                    <a:lstStyle/>
                    <a:p>
                      <a:r>
                        <a:rPr lang="zh-CN" altLang="en-US">
                          <a:solidFill>
                            <a:srgbClr val="444444"/>
                          </a:solidFill>
                          <a:effectLst/>
                        </a:rPr>
                        <a:t>存储引擎</a:t>
                      </a:r>
                    </a:p>
                  </a:txBody>
                  <a:tcPr marL="47625" marR="47625" marT="66675" marB="6667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DEDED"/>
                    </a:solidFill>
                  </a:tcPr>
                </a:tc>
                <a:tc>
                  <a:txBody>
                    <a:bodyPr/>
                    <a:lstStyle/>
                    <a:p>
                      <a:r>
                        <a:rPr lang="zh-CN" altLang="en-US">
                          <a:solidFill>
                            <a:srgbClr val="444444"/>
                          </a:solidFill>
                          <a:effectLst/>
                        </a:rPr>
                        <a:t>描述</a:t>
                      </a:r>
                    </a:p>
                  </a:txBody>
                  <a:tcPr marL="47625" marR="47625" marT="66675" marB="6667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DEDED"/>
                    </a:solidFill>
                  </a:tcPr>
                </a:tc>
                <a:extLst>
                  <a:ext uri="{0D108BD9-81ED-4DB2-BD59-A6C34878D82A}">
                    <a16:rowId xmlns:a16="http://schemas.microsoft.com/office/drawing/2014/main" val="1686755115"/>
                  </a:ext>
                </a:extLst>
              </a:tr>
              <a:tr h="552168">
                <a:tc>
                  <a:txBody>
                    <a:bodyPr/>
                    <a:lstStyle/>
                    <a:p>
                      <a:r>
                        <a:rPr lang="en-US" dirty="0">
                          <a:effectLst/>
                        </a:rPr>
                        <a:t>ARCHIVE</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用于数据存档的引擎，数据被插入后就不能在修改了，且不支持索引。</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23062605"/>
                  </a:ext>
                </a:extLst>
              </a:tr>
              <a:tr h="316925">
                <a:tc>
                  <a:txBody>
                    <a:bodyPr/>
                    <a:lstStyle/>
                    <a:p>
                      <a:r>
                        <a:rPr lang="en-US">
                          <a:effectLst/>
                        </a:rPr>
                        <a:t>CSV</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在存储数据时，会以逗号作为数据项之间的分隔符。</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38987180"/>
                  </a:ext>
                </a:extLst>
              </a:tr>
              <a:tr h="316925">
                <a:tc>
                  <a:txBody>
                    <a:bodyPr/>
                    <a:lstStyle/>
                    <a:p>
                      <a:r>
                        <a:rPr lang="en-US">
                          <a:effectLst/>
                        </a:rPr>
                        <a:t>BLACKHOLE</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会丢弃写操作，该操作会返回空内容。</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5270000"/>
                  </a:ext>
                </a:extLst>
              </a:tr>
              <a:tr h="552168">
                <a:tc>
                  <a:txBody>
                    <a:bodyPr/>
                    <a:lstStyle/>
                    <a:p>
                      <a:r>
                        <a:rPr lang="en-US">
                          <a:effectLst/>
                        </a:rPr>
                        <a:t>FEDERATED</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将数据存储在远程数据库中，用来访问远程表的存储引擎。</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00296393"/>
                  </a:ext>
                </a:extLst>
              </a:tr>
              <a:tr h="316925">
                <a:tc>
                  <a:txBody>
                    <a:bodyPr/>
                    <a:lstStyle/>
                    <a:p>
                      <a:r>
                        <a:rPr lang="en-US">
                          <a:effectLst/>
                        </a:rPr>
                        <a:t>InnoDB</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zh-CN" altLang="en-US" dirty="0">
                          <a:effectLst/>
                        </a:rPr>
                        <a:t>具备外键支持功能的事务处理引擎</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24075281"/>
                  </a:ext>
                </a:extLst>
              </a:tr>
              <a:tr h="316925">
                <a:tc>
                  <a:txBody>
                    <a:bodyPr/>
                    <a:lstStyle/>
                    <a:p>
                      <a:r>
                        <a:rPr lang="en-US">
                          <a:effectLst/>
                        </a:rPr>
                        <a:t>MEMORY</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置于内存的表</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32118676"/>
                  </a:ext>
                </a:extLst>
              </a:tr>
              <a:tr h="316925">
                <a:tc>
                  <a:txBody>
                    <a:bodyPr/>
                    <a:lstStyle/>
                    <a:p>
                      <a:r>
                        <a:rPr lang="en-US" dirty="0">
                          <a:effectLst/>
                        </a:rPr>
                        <a:t>MERGE</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用来管理由多个 </a:t>
                      </a:r>
                      <a:r>
                        <a:rPr lang="en-US" altLang="zh-CN">
                          <a:effectLst/>
                        </a:rPr>
                        <a:t>MyISAM </a:t>
                      </a:r>
                      <a:r>
                        <a:rPr lang="zh-CN" altLang="en-US">
                          <a:effectLst/>
                        </a:rPr>
                        <a:t>表构成的表集合</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97513800"/>
                  </a:ext>
                </a:extLst>
              </a:tr>
              <a:tr h="316925">
                <a:tc>
                  <a:txBody>
                    <a:bodyPr/>
                    <a:lstStyle/>
                    <a:p>
                      <a:r>
                        <a:rPr lang="en-US" dirty="0" err="1">
                          <a:effectLst/>
                        </a:rPr>
                        <a:t>MyISAM</a:t>
                      </a:r>
                      <a:endParaRPr lang="en-US" dirty="0">
                        <a:effectLst/>
                      </a:endParaRP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主要的非事务处理存储引擎</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81901398"/>
                  </a:ext>
                </a:extLst>
              </a:tr>
              <a:tr h="316925">
                <a:tc>
                  <a:txBody>
                    <a:bodyPr/>
                    <a:lstStyle/>
                    <a:p>
                      <a:r>
                        <a:rPr lang="en-US">
                          <a:effectLst/>
                        </a:rPr>
                        <a:t>NDB</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altLang="zh-CN" dirty="0">
                          <a:effectLst/>
                        </a:rPr>
                        <a:t>MySQL </a:t>
                      </a:r>
                      <a:r>
                        <a:rPr lang="zh-CN" altLang="en-US" dirty="0">
                          <a:effectLst/>
                        </a:rPr>
                        <a:t>集群专用存储引擎</a:t>
                      </a:r>
                    </a:p>
                  </a:txBody>
                  <a:tcPr marL="47625" marR="47625"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69462180"/>
                  </a:ext>
                </a:extLst>
              </a:tr>
            </a:tbl>
          </a:graphicData>
        </a:graphic>
      </p:graphicFrame>
    </p:spTree>
    <p:extLst>
      <p:ext uri="{BB962C8B-B14F-4D97-AF65-F5344CB8AC3E}">
        <p14:creationId xmlns:p14="http://schemas.microsoft.com/office/powerpoint/2010/main" val="32340383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2505814" cy="461665"/>
          </a:xfrm>
          <a:prstGeom prst="rect">
            <a:avLst/>
          </a:prstGeom>
        </p:spPr>
        <p:txBody>
          <a:bodyPr wrap="none">
            <a:spAutoFit/>
          </a:bodyPr>
          <a:lstStyle/>
          <a:p>
            <a:r>
              <a:rPr lang="en-US" altLang="zh-CN" sz="2400" dirty="0" err="1">
                <a:solidFill>
                  <a:schemeClr val="tx1">
                    <a:lumMod val="50000"/>
                    <a:lumOff val="50000"/>
                  </a:schemeClr>
                </a:solidFill>
                <a:latin typeface="微软雅黑" panose="020B0503020204020204" pitchFamily="34" charset="-122"/>
                <a:ea typeface="微软雅黑" panose="020B0503020204020204" pitchFamily="34" charset="-122"/>
              </a:rPr>
              <a:t>InnoDB</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存储结构</a:t>
            </a:r>
          </a:p>
        </p:txBody>
      </p:sp>
      <p:pic>
        <p:nvPicPr>
          <p:cNvPr id="3" name="图片 2">
            <a:extLst>
              <a:ext uri="{FF2B5EF4-FFF2-40B4-BE49-F238E27FC236}">
                <a16:creationId xmlns:a16="http://schemas.microsoft.com/office/drawing/2014/main" id="{93361733-ECCA-F141-A835-129B477C5427}"/>
              </a:ext>
            </a:extLst>
          </p:cNvPr>
          <p:cNvPicPr>
            <a:picLocks noChangeAspect="1"/>
          </p:cNvPicPr>
          <p:nvPr/>
        </p:nvPicPr>
        <p:blipFill>
          <a:blip r:embed="rId3"/>
          <a:stretch>
            <a:fillRect/>
          </a:stretch>
        </p:blipFill>
        <p:spPr>
          <a:xfrm>
            <a:off x="1775520" y="1268288"/>
            <a:ext cx="1668473" cy="5112568"/>
          </a:xfrm>
          <a:prstGeom prst="rect">
            <a:avLst/>
          </a:prstGeom>
        </p:spPr>
      </p:pic>
      <p:pic>
        <p:nvPicPr>
          <p:cNvPr id="4" name="图片 3">
            <a:extLst>
              <a:ext uri="{FF2B5EF4-FFF2-40B4-BE49-F238E27FC236}">
                <a16:creationId xmlns:a16="http://schemas.microsoft.com/office/drawing/2014/main" id="{EA5572D9-F39E-074D-B9D4-FF5BE65A5605}"/>
              </a:ext>
            </a:extLst>
          </p:cNvPr>
          <p:cNvPicPr>
            <a:picLocks noChangeAspect="1"/>
          </p:cNvPicPr>
          <p:nvPr/>
        </p:nvPicPr>
        <p:blipFill>
          <a:blip r:embed="rId4"/>
          <a:stretch>
            <a:fillRect/>
          </a:stretch>
        </p:blipFill>
        <p:spPr>
          <a:xfrm>
            <a:off x="3780072" y="2132856"/>
            <a:ext cx="4631855" cy="4248000"/>
          </a:xfrm>
          <a:prstGeom prst="rect">
            <a:avLst/>
          </a:prstGeom>
        </p:spPr>
      </p:pic>
      <p:pic>
        <p:nvPicPr>
          <p:cNvPr id="5" name="图片 4">
            <a:extLst>
              <a:ext uri="{FF2B5EF4-FFF2-40B4-BE49-F238E27FC236}">
                <a16:creationId xmlns:a16="http://schemas.microsoft.com/office/drawing/2014/main" id="{BF0F2EFE-6388-574E-9894-6DAC18441DF4}"/>
              </a:ext>
            </a:extLst>
          </p:cNvPr>
          <p:cNvPicPr>
            <a:picLocks noChangeAspect="1"/>
          </p:cNvPicPr>
          <p:nvPr/>
        </p:nvPicPr>
        <p:blipFill>
          <a:blip r:embed="rId5"/>
          <a:stretch>
            <a:fillRect/>
          </a:stretch>
        </p:blipFill>
        <p:spPr>
          <a:xfrm>
            <a:off x="3187702" y="1262696"/>
            <a:ext cx="5184576" cy="1157720"/>
          </a:xfrm>
          <a:prstGeom prst="rect">
            <a:avLst/>
          </a:prstGeom>
        </p:spPr>
      </p:pic>
      <p:pic>
        <p:nvPicPr>
          <p:cNvPr id="6" name="图片 5">
            <a:extLst>
              <a:ext uri="{FF2B5EF4-FFF2-40B4-BE49-F238E27FC236}">
                <a16:creationId xmlns:a16="http://schemas.microsoft.com/office/drawing/2014/main" id="{2AFA8D50-560E-CE40-9F73-8C4CEDDD0ED0}"/>
              </a:ext>
            </a:extLst>
          </p:cNvPr>
          <p:cNvPicPr>
            <a:picLocks noChangeAspect="1"/>
          </p:cNvPicPr>
          <p:nvPr/>
        </p:nvPicPr>
        <p:blipFill>
          <a:blip r:embed="rId6"/>
          <a:stretch>
            <a:fillRect/>
          </a:stretch>
        </p:blipFill>
        <p:spPr>
          <a:xfrm>
            <a:off x="8184232" y="1268288"/>
            <a:ext cx="1888586" cy="5129808"/>
          </a:xfrm>
          <a:prstGeom prst="rect">
            <a:avLst/>
          </a:prstGeom>
        </p:spPr>
      </p:pic>
      <p:sp>
        <p:nvSpPr>
          <p:cNvPr id="7" name="文本框 6">
            <a:extLst>
              <a:ext uri="{FF2B5EF4-FFF2-40B4-BE49-F238E27FC236}">
                <a16:creationId xmlns:a16="http://schemas.microsoft.com/office/drawing/2014/main" id="{682CF67B-5E02-7C48-A91A-D63CF56985BD}"/>
              </a:ext>
            </a:extLst>
          </p:cNvPr>
          <p:cNvSpPr txBox="1"/>
          <p:nvPr/>
        </p:nvSpPr>
        <p:spPr>
          <a:xfrm>
            <a:off x="9192344" y="6092824"/>
            <a:ext cx="556563" cy="276999"/>
          </a:xfrm>
          <a:prstGeom prst="rect">
            <a:avLst/>
          </a:prstGeom>
          <a:noFill/>
        </p:spPr>
        <p:txBody>
          <a:bodyPr wrap="square" rtlCol="0">
            <a:spAutoFit/>
          </a:bodyPr>
          <a:lstStyle/>
          <a:p>
            <a:r>
              <a:rPr kumimoji="1" lang="en-US" altLang="zh-CN" sz="1200" dirty="0">
                <a:solidFill>
                  <a:schemeClr val="accent2">
                    <a:lumMod val="75000"/>
                  </a:schemeClr>
                </a:solidFill>
              </a:rPr>
              <a:t>16K</a:t>
            </a:r>
            <a:endParaRPr kumimoji="1" lang="zh-CN" altLang="en-US" sz="1400" dirty="0">
              <a:solidFill>
                <a:schemeClr val="accent2">
                  <a:lumMod val="75000"/>
                </a:schemeClr>
              </a:solidFill>
            </a:endParaRPr>
          </a:p>
        </p:txBody>
      </p:sp>
      <p:sp>
        <p:nvSpPr>
          <p:cNvPr id="8" name="文本框 7">
            <a:extLst>
              <a:ext uri="{FF2B5EF4-FFF2-40B4-BE49-F238E27FC236}">
                <a16:creationId xmlns:a16="http://schemas.microsoft.com/office/drawing/2014/main" id="{8A7797EA-806B-C74B-A543-91AB9D843A7A}"/>
              </a:ext>
            </a:extLst>
          </p:cNvPr>
          <p:cNvSpPr txBox="1"/>
          <p:nvPr/>
        </p:nvSpPr>
        <p:spPr>
          <a:xfrm>
            <a:off x="5879976" y="6092825"/>
            <a:ext cx="422298" cy="276999"/>
          </a:xfrm>
          <a:prstGeom prst="rect">
            <a:avLst/>
          </a:prstGeom>
          <a:noFill/>
        </p:spPr>
        <p:txBody>
          <a:bodyPr wrap="square" rtlCol="0">
            <a:spAutoFit/>
          </a:bodyPr>
          <a:lstStyle/>
          <a:p>
            <a:r>
              <a:rPr kumimoji="1" lang="en-US" altLang="zh-CN" sz="1200" dirty="0">
                <a:solidFill>
                  <a:schemeClr val="accent2">
                    <a:lumMod val="75000"/>
                  </a:schemeClr>
                </a:solidFill>
              </a:rPr>
              <a:t>1M</a:t>
            </a:r>
            <a:endParaRPr kumimoji="1" lang="zh-CN" altLang="en-US" sz="1400" dirty="0">
              <a:solidFill>
                <a:schemeClr val="accent2">
                  <a:lumMod val="75000"/>
                </a:schemeClr>
              </a:solidFill>
            </a:endParaRPr>
          </a:p>
        </p:txBody>
      </p:sp>
    </p:spTree>
    <p:extLst>
      <p:ext uri="{BB962C8B-B14F-4D97-AF65-F5344CB8AC3E}">
        <p14:creationId xmlns:p14="http://schemas.microsoft.com/office/powerpoint/2010/main" val="10762140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1943161" cy="461665"/>
          </a:xfrm>
          <a:prstGeom prst="rect">
            <a:avLst/>
          </a:prstGeom>
        </p:spPr>
        <p:txBody>
          <a:bodyPr wrap="none">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索引</a:t>
            </a:r>
          </a:p>
        </p:txBody>
      </p:sp>
      <p:pic>
        <p:nvPicPr>
          <p:cNvPr id="3" name="图片 2">
            <a:extLst>
              <a:ext uri="{FF2B5EF4-FFF2-40B4-BE49-F238E27FC236}">
                <a16:creationId xmlns:a16="http://schemas.microsoft.com/office/drawing/2014/main" id="{2692A3B8-9154-904F-AB51-6DB5A9D61516}"/>
              </a:ext>
            </a:extLst>
          </p:cNvPr>
          <p:cNvPicPr>
            <a:picLocks noChangeAspect="1"/>
          </p:cNvPicPr>
          <p:nvPr/>
        </p:nvPicPr>
        <p:blipFill>
          <a:blip r:embed="rId3"/>
          <a:stretch>
            <a:fillRect/>
          </a:stretch>
        </p:blipFill>
        <p:spPr>
          <a:xfrm>
            <a:off x="650916" y="1268760"/>
            <a:ext cx="3318513" cy="5184576"/>
          </a:xfrm>
          <a:prstGeom prst="rect">
            <a:avLst/>
          </a:prstGeom>
        </p:spPr>
      </p:pic>
      <p:pic>
        <p:nvPicPr>
          <p:cNvPr id="4" name="图片 3">
            <a:extLst>
              <a:ext uri="{FF2B5EF4-FFF2-40B4-BE49-F238E27FC236}">
                <a16:creationId xmlns:a16="http://schemas.microsoft.com/office/drawing/2014/main" id="{800222CE-EFA1-1A41-93CA-D1A394243C36}"/>
              </a:ext>
            </a:extLst>
          </p:cNvPr>
          <p:cNvPicPr>
            <a:picLocks noChangeAspect="1"/>
          </p:cNvPicPr>
          <p:nvPr/>
        </p:nvPicPr>
        <p:blipFill>
          <a:blip r:embed="rId4"/>
          <a:stretch>
            <a:fillRect/>
          </a:stretch>
        </p:blipFill>
        <p:spPr>
          <a:xfrm>
            <a:off x="8139749" y="2420888"/>
            <a:ext cx="3325164" cy="2088232"/>
          </a:xfrm>
          <a:prstGeom prst="rect">
            <a:avLst/>
          </a:prstGeom>
        </p:spPr>
      </p:pic>
      <p:pic>
        <p:nvPicPr>
          <p:cNvPr id="5" name="图片 4">
            <a:extLst>
              <a:ext uri="{FF2B5EF4-FFF2-40B4-BE49-F238E27FC236}">
                <a16:creationId xmlns:a16="http://schemas.microsoft.com/office/drawing/2014/main" id="{DBE072A0-EBEF-A84B-B523-2F4C05A7FE4E}"/>
              </a:ext>
            </a:extLst>
          </p:cNvPr>
          <p:cNvPicPr>
            <a:picLocks noChangeAspect="1"/>
          </p:cNvPicPr>
          <p:nvPr/>
        </p:nvPicPr>
        <p:blipFill>
          <a:blip r:embed="rId5"/>
          <a:stretch>
            <a:fillRect/>
          </a:stretch>
        </p:blipFill>
        <p:spPr>
          <a:xfrm>
            <a:off x="4251317" y="1988840"/>
            <a:ext cx="3689366" cy="2592288"/>
          </a:xfrm>
          <a:prstGeom prst="rect">
            <a:avLst/>
          </a:prstGeom>
        </p:spPr>
      </p:pic>
      <p:sp>
        <p:nvSpPr>
          <p:cNvPr id="6" name="罐形 5">
            <a:extLst>
              <a:ext uri="{FF2B5EF4-FFF2-40B4-BE49-F238E27FC236}">
                <a16:creationId xmlns:a16="http://schemas.microsoft.com/office/drawing/2014/main" id="{652D164B-C885-8A40-BBE8-F4B5685E9A6C}"/>
              </a:ext>
            </a:extLst>
          </p:cNvPr>
          <p:cNvSpPr/>
          <p:nvPr/>
        </p:nvSpPr>
        <p:spPr>
          <a:xfrm>
            <a:off x="4791377" y="4941168"/>
            <a:ext cx="2052228" cy="1151408"/>
          </a:xfrm>
          <a:prstGeom prst="ca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文本框 6">
            <a:extLst>
              <a:ext uri="{FF2B5EF4-FFF2-40B4-BE49-F238E27FC236}">
                <a16:creationId xmlns:a16="http://schemas.microsoft.com/office/drawing/2014/main" id="{76993639-0297-F44E-A46F-F0887A8E3A95}"/>
              </a:ext>
            </a:extLst>
          </p:cNvPr>
          <p:cNvSpPr txBox="1"/>
          <p:nvPr/>
        </p:nvSpPr>
        <p:spPr>
          <a:xfrm>
            <a:off x="4863385" y="5445224"/>
            <a:ext cx="1944216" cy="307777"/>
          </a:xfrm>
          <a:prstGeom prst="rect">
            <a:avLst/>
          </a:prstGeom>
          <a:noFill/>
        </p:spPr>
        <p:txBody>
          <a:bodyPr wrap="square" rtlCol="0">
            <a:spAutoFit/>
          </a:bodyPr>
          <a:lstStyle/>
          <a:p>
            <a:r>
              <a:rPr kumimoji="1" lang="en-US" altLang="zh-CN" sz="1400" dirty="0"/>
              <a:t>Un-Indexed</a:t>
            </a:r>
            <a:r>
              <a:rPr kumimoji="1" lang="zh-CN" altLang="en-US" sz="1400" dirty="0"/>
              <a:t> </a:t>
            </a:r>
            <a:r>
              <a:rPr kumimoji="1" lang="en-US" altLang="zh-CN" sz="1400" dirty="0"/>
              <a:t>Database</a:t>
            </a:r>
            <a:endParaRPr kumimoji="1" lang="zh-CN" altLang="en-US" sz="1400" dirty="0"/>
          </a:p>
        </p:txBody>
      </p:sp>
      <p:sp>
        <p:nvSpPr>
          <p:cNvPr id="8" name="罐形 7">
            <a:extLst>
              <a:ext uri="{FF2B5EF4-FFF2-40B4-BE49-F238E27FC236}">
                <a16:creationId xmlns:a16="http://schemas.microsoft.com/office/drawing/2014/main" id="{974DFB38-E621-6D4D-A282-6B5718149015}"/>
              </a:ext>
            </a:extLst>
          </p:cNvPr>
          <p:cNvSpPr/>
          <p:nvPr/>
        </p:nvSpPr>
        <p:spPr>
          <a:xfrm>
            <a:off x="8715813" y="4941168"/>
            <a:ext cx="2052228" cy="1151408"/>
          </a:xfrm>
          <a:prstGeom prst="can">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D3C537EA-6443-1A47-AD42-C85E645E3317}"/>
              </a:ext>
            </a:extLst>
          </p:cNvPr>
          <p:cNvSpPr txBox="1"/>
          <p:nvPr/>
        </p:nvSpPr>
        <p:spPr>
          <a:xfrm>
            <a:off x="8931837" y="5445224"/>
            <a:ext cx="1656184" cy="307777"/>
          </a:xfrm>
          <a:prstGeom prst="rect">
            <a:avLst/>
          </a:prstGeom>
          <a:noFill/>
        </p:spPr>
        <p:txBody>
          <a:bodyPr wrap="square" rtlCol="0">
            <a:spAutoFit/>
          </a:bodyPr>
          <a:lstStyle/>
          <a:p>
            <a:r>
              <a:rPr kumimoji="1" lang="en-US" altLang="zh-CN" sz="1400" dirty="0"/>
              <a:t>Indexed</a:t>
            </a:r>
            <a:r>
              <a:rPr kumimoji="1" lang="zh-CN" altLang="en-US" sz="1400" dirty="0"/>
              <a:t> </a:t>
            </a:r>
            <a:r>
              <a:rPr kumimoji="1" lang="en-US" altLang="zh-CN" sz="1400" dirty="0"/>
              <a:t>Database</a:t>
            </a:r>
            <a:endParaRPr kumimoji="1" lang="zh-CN" altLang="en-US" sz="1400" dirty="0"/>
          </a:p>
        </p:txBody>
      </p:sp>
    </p:spTree>
    <p:extLst>
      <p:ext uri="{BB962C8B-B14F-4D97-AF65-F5344CB8AC3E}">
        <p14:creationId xmlns:p14="http://schemas.microsoft.com/office/powerpoint/2010/main" val="42399892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8739" y="303039"/>
            <a:ext cx="2558714" cy="461665"/>
          </a:xfrm>
          <a:prstGeom prst="rect">
            <a:avLst/>
          </a:prstGeom>
        </p:spPr>
        <p:txBody>
          <a:bodyPr wrap="none">
            <a:spAutoFit/>
          </a:bodyPr>
          <a:lstStyle/>
          <a:p>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 索引类型</a:t>
            </a:r>
          </a:p>
        </p:txBody>
      </p:sp>
      <p:sp>
        <p:nvSpPr>
          <p:cNvPr id="15" name="内容占位符 2">
            <a:extLst>
              <a:ext uri="{FF2B5EF4-FFF2-40B4-BE49-F238E27FC236}">
                <a16:creationId xmlns:a16="http://schemas.microsoft.com/office/drawing/2014/main" id="{63763808-2AA7-F34B-BFC2-D4150A7C2CF6}"/>
              </a:ext>
            </a:extLst>
          </p:cNvPr>
          <p:cNvSpPr>
            <a:spLocks noGrp="1"/>
          </p:cNvSpPr>
          <p:nvPr/>
        </p:nvSpPr>
        <p:spPr>
          <a:xfrm>
            <a:off x="551384" y="1412776"/>
            <a:ext cx="4213562"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200" dirty="0"/>
              <a:t>普通索引</a:t>
            </a:r>
            <a:endParaRPr lang="en-US" altLang="zh-CN" sz="2200" dirty="0"/>
          </a:p>
          <a:p>
            <a:pPr lvl="1">
              <a:lnSpc>
                <a:spcPct val="150000"/>
              </a:lnSpc>
            </a:pPr>
            <a:r>
              <a:rPr lang="zh-CN" altLang="en-US" sz="1700" dirty="0">
                <a:latin typeface="Microsoft YaHei" panose="020B0503020204020204" pitchFamily="34" charset="-122"/>
                <a:ea typeface="Microsoft YaHei" panose="020B0503020204020204" pitchFamily="34" charset="-122"/>
              </a:rPr>
              <a:t>最普通的索引，没有限制</a:t>
            </a:r>
            <a:endParaRPr lang="en-US" altLang="zh-CN" sz="1700" dirty="0">
              <a:latin typeface="Microsoft YaHei" panose="020B0503020204020204" pitchFamily="34" charset="-122"/>
              <a:ea typeface="Microsoft YaHei" panose="020B0503020204020204" pitchFamily="34" charset="-122"/>
            </a:endParaRPr>
          </a:p>
          <a:p>
            <a:pPr>
              <a:lnSpc>
                <a:spcPct val="150000"/>
              </a:lnSpc>
            </a:pPr>
            <a:r>
              <a:rPr lang="zh-CN" altLang="en-US" sz="2200" dirty="0"/>
              <a:t>唯一索引</a:t>
            </a:r>
            <a:endParaRPr lang="en-US" altLang="zh-CN" sz="2200" dirty="0"/>
          </a:p>
          <a:p>
            <a:pPr lvl="1">
              <a:lnSpc>
                <a:spcPct val="150000"/>
              </a:lnSpc>
            </a:pPr>
            <a:r>
              <a:rPr lang="zh-CN" altLang="en-US" sz="1700" dirty="0">
                <a:latin typeface="Microsoft YaHei" panose="020B0503020204020204" pitchFamily="34" charset="-122"/>
                <a:ea typeface="Microsoft YaHei" panose="020B0503020204020204" pitchFamily="34" charset="-122"/>
              </a:rPr>
              <a:t>与普通索引类似，</a:t>
            </a:r>
            <a:endParaRPr lang="en-US" altLang="zh-CN" sz="1700" dirty="0">
              <a:latin typeface="Microsoft YaHei" panose="020B0503020204020204" pitchFamily="34" charset="-122"/>
              <a:ea typeface="Microsoft YaHei" panose="020B0503020204020204" pitchFamily="34" charset="-122"/>
            </a:endParaRPr>
          </a:p>
          <a:p>
            <a:pPr lvl="1">
              <a:lnSpc>
                <a:spcPct val="150000"/>
              </a:lnSpc>
            </a:pPr>
            <a:r>
              <a:rPr lang="zh-CN" altLang="en-US" sz="1700" dirty="0">
                <a:latin typeface="Microsoft YaHei" panose="020B0503020204020204" pitchFamily="34" charset="-122"/>
                <a:ea typeface="Microsoft YaHei" panose="020B0503020204020204" pitchFamily="34" charset="-122"/>
              </a:rPr>
              <a:t>索引列的值必须唯一</a:t>
            </a:r>
            <a:endParaRPr lang="en-US" altLang="zh-CN" sz="1700" dirty="0">
              <a:latin typeface="Microsoft YaHei" panose="020B0503020204020204" pitchFamily="34" charset="-122"/>
              <a:ea typeface="Microsoft YaHei" panose="020B0503020204020204" pitchFamily="34" charset="-122"/>
            </a:endParaRPr>
          </a:p>
          <a:p>
            <a:pPr lvl="1">
              <a:lnSpc>
                <a:spcPct val="150000"/>
              </a:lnSpc>
            </a:pPr>
            <a:r>
              <a:rPr lang="zh-CN" altLang="en-US" sz="1700" dirty="0">
                <a:latin typeface="Microsoft YaHei" panose="020B0503020204020204" pitchFamily="34" charset="-122"/>
                <a:ea typeface="Microsoft YaHei" panose="020B0503020204020204" pitchFamily="34" charset="-122"/>
              </a:rPr>
              <a:t>允许有空值</a:t>
            </a: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2200" dirty="0"/>
              <a:t>主键索引</a:t>
            </a:r>
            <a:endParaRPr lang="en-US" altLang="zh-CN" sz="2200" dirty="0"/>
          </a:p>
          <a:p>
            <a:pPr lvl="1">
              <a:lnSpc>
                <a:spcPct val="150000"/>
              </a:lnSpc>
            </a:pPr>
            <a:r>
              <a:rPr lang="zh-CN" altLang="en-US" sz="1700" dirty="0">
                <a:latin typeface="Microsoft YaHei" panose="020B0503020204020204" pitchFamily="34" charset="-122"/>
                <a:ea typeface="Microsoft YaHei" panose="020B0503020204020204" pitchFamily="34" charset="-122"/>
              </a:rPr>
              <a:t>特殊的唯一索引</a:t>
            </a:r>
            <a:endParaRPr lang="en-US" altLang="zh-CN" sz="1700" dirty="0">
              <a:latin typeface="Microsoft YaHei" panose="020B0503020204020204" pitchFamily="34" charset="-122"/>
              <a:ea typeface="Microsoft YaHei" panose="020B0503020204020204" pitchFamily="34" charset="-122"/>
            </a:endParaRPr>
          </a:p>
          <a:p>
            <a:pPr lvl="1">
              <a:lnSpc>
                <a:spcPct val="150000"/>
              </a:lnSpc>
            </a:pPr>
            <a:r>
              <a:rPr lang="zh-CN" altLang="en-US" sz="1700" dirty="0">
                <a:latin typeface="Microsoft YaHei" panose="020B0503020204020204" pitchFamily="34" charset="-122"/>
                <a:ea typeface="Microsoft YaHei" panose="020B0503020204020204" pitchFamily="34" charset="-122"/>
              </a:rPr>
              <a:t>索引字段不能为空</a:t>
            </a:r>
            <a:endParaRPr lang="en-US" altLang="zh-CN" sz="1700" dirty="0">
              <a:latin typeface="Microsoft YaHei" panose="020B0503020204020204" pitchFamily="34" charset="-122"/>
              <a:ea typeface="Microsoft YaHei" panose="020B0503020204020204" pitchFamily="34" charset="-122"/>
            </a:endParaRPr>
          </a:p>
          <a:p>
            <a:pPr lvl="1">
              <a:lnSpc>
                <a:spcPct val="150000"/>
              </a:lnSpc>
            </a:pPr>
            <a:r>
              <a:rPr lang="zh-CN" altLang="en-US" sz="1700" dirty="0">
                <a:latin typeface="Microsoft YaHei" panose="020B0503020204020204" pitchFamily="34" charset="-122"/>
                <a:ea typeface="Microsoft YaHei" panose="020B0503020204020204" pitchFamily="34" charset="-122"/>
              </a:rPr>
              <a:t>一张表只能有一个主键索引</a:t>
            </a:r>
            <a:endParaRPr lang="en-US" altLang="zh-CN" sz="1700" dirty="0">
              <a:latin typeface="Microsoft YaHei" panose="020B0503020204020204" pitchFamily="34" charset="-122"/>
              <a:ea typeface="Microsoft YaHei" panose="020B0503020204020204" pitchFamily="34" charset="-122"/>
            </a:endParaRPr>
          </a:p>
          <a:p>
            <a:pPr lvl="1">
              <a:lnSpc>
                <a:spcPct val="150000"/>
              </a:lnSpc>
            </a:pPr>
            <a:endParaRPr lang="en-US" altLang="zh-CN" sz="1600" dirty="0"/>
          </a:p>
        </p:txBody>
      </p:sp>
      <p:graphicFrame>
        <p:nvGraphicFramePr>
          <p:cNvPr id="16" name="表格 15">
            <a:extLst>
              <a:ext uri="{FF2B5EF4-FFF2-40B4-BE49-F238E27FC236}">
                <a16:creationId xmlns:a16="http://schemas.microsoft.com/office/drawing/2014/main" id="{6C020D50-89DB-7442-A1A2-1D699B0CF3D4}"/>
              </a:ext>
            </a:extLst>
          </p:cNvPr>
          <p:cNvGraphicFramePr>
            <a:graphicFrameLocks noGrp="1"/>
          </p:cNvGraphicFramePr>
          <p:nvPr>
            <p:extLst>
              <p:ext uri="{D42A27DB-BD31-4B8C-83A1-F6EECF244321}">
                <p14:modId xmlns:p14="http://schemas.microsoft.com/office/powerpoint/2010/main" val="2607773547"/>
              </p:ext>
            </p:extLst>
          </p:nvPr>
        </p:nvGraphicFramePr>
        <p:xfrm>
          <a:off x="5638714" y="2508692"/>
          <a:ext cx="5029279" cy="1854200"/>
        </p:xfrm>
        <a:graphic>
          <a:graphicData uri="http://schemas.openxmlformats.org/drawingml/2006/table">
            <a:tbl>
              <a:tblPr firstRow="1" bandRow="1">
                <a:tableStyleId>{5C22544A-7EE6-4342-B048-85BDC9FD1C3A}</a:tableStyleId>
              </a:tblPr>
              <a:tblGrid>
                <a:gridCol w="763955">
                  <a:extLst>
                    <a:ext uri="{9D8B030D-6E8A-4147-A177-3AD203B41FA5}">
                      <a16:colId xmlns:a16="http://schemas.microsoft.com/office/drawing/2014/main" val="625946500"/>
                    </a:ext>
                  </a:extLst>
                </a:gridCol>
                <a:gridCol w="1334742">
                  <a:extLst>
                    <a:ext uri="{9D8B030D-6E8A-4147-A177-3AD203B41FA5}">
                      <a16:colId xmlns:a16="http://schemas.microsoft.com/office/drawing/2014/main" val="579060701"/>
                    </a:ext>
                  </a:extLst>
                </a:gridCol>
                <a:gridCol w="766456">
                  <a:extLst>
                    <a:ext uri="{9D8B030D-6E8A-4147-A177-3AD203B41FA5}">
                      <a16:colId xmlns:a16="http://schemas.microsoft.com/office/drawing/2014/main" val="3884366187"/>
                    </a:ext>
                  </a:extLst>
                </a:gridCol>
                <a:gridCol w="2164126">
                  <a:extLst>
                    <a:ext uri="{9D8B030D-6E8A-4147-A177-3AD203B41FA5}">
                      <a16:colId xmlns:a16="http://schemas.microsoft.com/office/drawing/2014/main" val="2921209230"/>
                    </a:ext>
                  </a:extLst>
                </a:gridCol>
              </a:tblGrid>
              <a:tr h="370840">
                <a:tc>
                  <a:txBody>
                    <a:bodyPr/>
                    <a:lstStyle/>
                    <a:p>
                      <a:pPr algn="ctr"/>
                      <a:r>
                        <a:rPr lang="zh-CN" altLang="en-US" dirty="0"/>
                        <a:t>编号</a:t>
                      </a:r>
                    </a:p>
                  </a:txBody>
                  <a:tcPr/>
                </a:tc>
                <a:tc>
                  <a:txBody>
                    <a:bodyPr/>
                    <a:lstStyle/>
                    <a:p>
                      <a:pPr algn="ctr"/>
                      <a:r>
                        <a:rPr lang="zh-CN" altLang="en-US" dirty="0"/>
                        <a:t>工号</a:t>
                      </a:r>
                    </a:p>
                  </a:txBody>
                  <a:tcPr/>
                </a:tc>
                <a:tc>
                  <a:txBody>
                    <a:bodyPr/>
                    <a:lstStyle/>
                    <a:p>
                      <a:pPr algn="ctr"/>
                      <a:r>
                        <a:rPr lang="zh-CN" altLang="en-US" dirty="0"/>
                        <a:t>姓名</a:t>
                      </a:r>
                    </a:p>
                  </a:txBody>
                  <a:tcPr/>
                </a:tc>
                <a:tc>
                  <a:txBody>
                    <a:bodyPr/>
                    <a:lstStyle/>
                    <a:p>
                      <a:pPr algn="ctr"/>
                      <a:r>
                        <a:rPr lang="zh-CN" altLang="en-US" dirty="0"/>
                        <a:t>部门</a:t>
                      </a:r>
                    </a:p>
                  </a:txBody>
                  <a:tcPr/>
                </a:tc>
                <a:extLst>
                  <a:ext uri="{0D108BD9-81ED-4DB2-BD59-A6C34878D82A}">
                    <a16:rowId xmlns:a16="http://schemas.microsoft.com/office/drawing/2014/main" val="3120653712"/>
                  </a:ext>
                </a:extLst>
              </a:tr>
              <a:tr h="370840">
                <a:tc>
                  <a:txBody>
                    <a:bodyPr/>
                    <a:lstStyle/>
                    <a:p>
                      <a:pPr algn="ctr"/>
                      <a:r>
                        <a:rPr lang="en-US" altLang="zh-CN" dirty="0"/>
                        <a:t>1</a:t>
                      </a:r>
                    </a:p>
                  </a:txBody>
                  <a:tcPr/>
                </a:tc>
                <a:tc>
                  <a:txBody>
                    <a:bodyPr/>
                    <a:lstStyle/>
                    <a:p>
                      <a:pPr algn="ctr"/>
                      <a:r>
                        <a:rPr lang="en-US" altLang="zh-CN" dirty="0"/>
                        <a:t>1024</a:t>
                      </a:r>
                      <a:endParaRPr lang="zh-CN" altLang="en-US" dirty="0"/>
                    </a:p>
                  </a:txBody>
                  <a:tcPr/>
                </a:tc>
                <a:tc>
                  <a:txBody>
                    <a:bodyPr/>
                    <a:lstStyle/>
                    <a:p>
                      <a:pPr algn="ctr"/>
                      <a:r>
                        <a:rPr lang="zh-CN" altLang="en-US" dirty="0"/>
                        <a:t>小明</a:t>
                      </a:r>
                    </a:p>
                  </a:txBody>
                  <a:tcPr/>
                </a:tc>
                <a:tc>
                  <a:txBody>
                    <a:bodyPr/>
                    <a:lstStyle/>
                    <a:p>
                      <a:pPr algn="ctr"/>
                      <a:r>
                        <a:rPr lang="zh-CN" altLang="en-US" dirty="0"/>
                        <a:t>软件部</a:t>
                      </a:r>
                    </a:p>
                  </a:txBody>
                  <a:tcPr/>
                </a:tc>
                <a:extLst>
                  <a:ext uri="{0D108BD9-81ED-4DB2-BD59-A6C34878D82A}">
                    <a16:rowId xmlns:a16="http://schemas.microsoft.com/office/drawing/2014/main" val="1750350332"/>
                  </a:ext>
                </a:extLst>
              </a:tr>
              <a:tr h="370840">
                <a:tc>
                  <a:txBody>
                    <a:bodyPr/>
                    <a:lstStyle/>
                    <a:p>
                      <a:pPr algn="ctr"/>
                      <a:r>
                        <a:rPr lang="en-US" altLang="zh-CN" dirty="0"/>
                        <a:t>2</a:t>
                      </a:r>
                      <a:endParaRPr lang="zh-CN" altLang="en-US" dirty="0"/>
                    </a:p>
                  </a:txBody>
                  <a:tcPr/>
                </a:tc>
                <a:tc>
                  <a:txBody>
                    <a:bodyPr/>
                    <a:lstStyle/>
                    <a:p>
                      <a:pPr algn="ctr"/>
                      <a:r>
                        <a:rPr lang="en-US" altLang="zh-CN" dirty="0"/>
                        <a:t>2046</a:t>
                      </a:r>
                      <a:endParaRPr lang="zh-CN" altLang="en-US" dirty="0"/>
                    </a:p>
                  </a:txBody>
                  <a:tcPr/>
                </a:tc>
                <a:tc>
                  <a:txBody>
                    <a:bodyPr/>
                    <a:lstStyle/>
                    <a:p>
                      <a:pPr algn="ctr"/>
                      <a:r>
                        <a:rPr lang="zh-CN" altLang="en-US" dirty="0"/>
                        <a:t>小红</a:t>
                      </a:r>
                    </a:p>
                  </a:txBody>
                  <a:tcPr/>
                </a:tc>
                <a:tc>
                  <a:txBody>
                    <a:bodyPr/>
                    <a:lstStyle/>
                    <a:p>
                      <a:pPr algn="ctr"/>
                      <a:r>
                        <a:rPr lang="zh-CN" altLang="en-US" dirty="0"/>
                        <a:t>制造部</a:t>
                      </a:r>
                    </a:p>
                  </a:txBody>
                  <a:tcPr/>
                </a:tc>
                <a:extLst>
                  <a:ext uri="{0D108BD9-81ED-4DB2-BD59-A6C34878D82A}">
                    <a16:rowId xmlns:a16="http://schemas.microsoft.com/office/drawing/2014/main" val="3084857571"/>
                  </a:ext>
                </a:extLst>
              </a:tr>
              <a:tr h="370840">
                <a:tc>
                  <a:txBody>
                    <a:bodyPr/>
                    <a:lstStyle/>
                    <a:p>
                      <a:pPr algn="ctr"/>
                      <a:r>
                        <a:rPr lang="en-US" altLang="zh-CN" dirty="0"/>
                        <a:t>3</a:t>
                      </a:r>
                      <a:endParaRPr lang="zh-CN" altLang="en-US" dirty="0"/>
                    </a:p>
                  </a:txBody>
                  <a:tcPr/>
                </a:tc>
                <a:tc>
                  <a:txBody>
                    <a:bodyPr/>
                    <a:lstStyle/>
                    <a:p>
                      <a:pPr algn="ctr"/>
                      <a:r>
                        <a:rPr lang="en-US" altLang="zh-CN" dirty="0"/>
                        <a:t>3065</a:t>
                      </a:r>
                      <a:endParaRPr lang="zh-CN" altLang="en-US" dirty="0"/>
                    </a:p>
                  </a:txBody>
                  <a:tcPr/>
                </a:tc>
                <a:tc>
                  <a:txBody>
                    <a:bodyPr/>
                    <a:lstStyle/>
                    <a:p>
                      <a:pPr algn="ctr"/>
                      <a:r>
                        <a:rPr lang="zh-CN" altLang="en-US" dirty="0"/>
                        <a:t>小平</a:t>
                      </a:r>
                    </a:p>
                  </a:txBody>
                  <a:tcPr/>
                </a:tc>
                <a:tc>
                  <a:txBody>
                    <a:bodyPr/>
                    <a:lstStyle/>
                    <a:p>
                      <a:pPr algn="ctr"/>
                      <a:r>
                        <a:rPr lang="zh-CN" altLang="en-US" dirty="0"/>
                        <a:t>采购部</a:t>
                      </a:r>
                    </a:p>
                  </a:txBody>
                  <a:tcPr/>
                </a:tc>
                <a:extLst>
                  <a:ext uri="{0D108BD9-81ED-4DB2-BD59-A6C34878D82A}">
                    <a16:rowId xmlns:a16="http://schemas.microsoft.com/office/drawing/2014/main" val="2656513972"/>
                  </a:ext>
                </a:extLst>
              </a:tr>
              <a:tr h="370840">
                <a:tc>
                  <a:txBody>
                    <a:bodyPr/>
                    <a:lstStyle/>
                    <a:p>
                      <a:pPr algn="ctr"/>
                      <a:r>
                        <a:rPr lang="en-US" altLang="zh-CN" dirty="0"/>
                        <a:t>4</a:t>
                      </a:r>
                      <a:endParaRPr lang="zh-CN" altLang="en-US" dirty="0"/>
                    </a:p>
                  </a:txBody>
                  <a:tcPr/>
                </a:tc>
                <a:tc>
                  <a:txBody>
                    <a:bodyPr/>
                    <a:lstStyle/>
                    <a:p>
                      <a:pPr algn="ctr"/>
                      <a:r>
                        <a:rPr lang="en-US" altLang="zh-CN" dirty="0"/>
                        <a:t>4068</a:t>
                      </a:r>
                      <a:endParaRPr lang="zh-CN" altLang="en-US" dirty="0"/>
                    </a:p>
                  </a:txBody>
                  <a:tcPr/>
                </a:tc>
                <a:tc>
                  <a:txBody>
                    <a:bodyPr/>
                    <a:lstStyle/>
                    <a:p>
                      <a:pPr algn="ctr"/>
                      <a:r>
                        <a:rPr lang="zh-CN" altLang="en-US" dirty="0"/>
                        <a:t>小红</a:t>
                      </a:r>
                    </a:p>
                  </a:txBody>
                  <a:tcPr/>
                </a:tc>
                <a:tc>
                  <a:txBody>
                    <a:bodyPr/>
                    <a:lstStyle/>
                    <a:p>
                      <a:pPr algn="ctr"/>
                      <a:r>
                        <a:rPr lang="zh-CN" altLang="en-US" dirty="0"/>
                        <a:t>财务部</a:t>
                      </a:r>
                    </a:p>
                  </a:txBody>
                  <a:tcPr/>
                </a:tc>
                <a:extLst>
                  <a:ext uri="{0D108BD9-81ED-4DB2-BD59-A6C34878D82A}">
                    <a16:rowId xmlns:a16="http://schemas.microsoft.com/office/drawing/2014/main" val="4057404791"/>
                  </a:ext>
                </a:extLst>
              </a:tr>
            </a:tbl>
          </a:graphicData>
        </a:graphic>
      </p:graphicFrame>
      <p:sp>
        <p:nvSpPr>
          <p:cNvPr id="17" name="文本框 16">
            <a:extLst>
              <a:ext uri="{FF2B5EF4-FFF2-40B4-BE49-F238E27FC236}">
                <a16:creationId xmlns:a16="http://schemas.microsoft.com/office/drawing/2014/main" id="{0DBCDA10-3093-C347-A068-7D1359BF633B}"/>
              </a:ext>
            </a:extLst>
          </p:cNvPr>
          <p:cNvSpPr txBox="1"/>
          <p:nvPr/>
        </p:nvSpPr>
        <p:spPr>
          <a:xfrm>
            <a:off x="5262981" y="1543753"/>
            <a:ext cx="121058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主键索引</a:t>
            </a:r>
          </a:p>
        </p:txBody>
      </p:sp>
      <p:cxnSp>
        <p:nvCxnSpPr>
          <p:cNvPr id="18" name="直线箭头连接符 17">
            <a:extLst>
              <a:ext uri="{FF2B5EF4-FFF2-40B4-BE49-F238E27FC236}">
                <a16:creationId xmlns:a16="http://schemas.microsoft.com/office/drawing/2014/main" id="{F7B05F41-E4E1-1545-8E4E-222E261F5E48}"/>
              </a:ext>
            </a:extLst>
          </p:cNvPr>
          <p:cNvCxnSpPr/>
          <p:nvPr/>
        </p:nvCxnSpPr>
        <p:spPr>
          <a:xfrm>
            <a:off x="5974073" y="2031796"/>
            <a:ext cx="0" cy="36927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9" name="圆角矩形 18">
            <a:extLst>
              <a:ext uri="{FF2B5EF4-FFF2-40B4-BE49-F238E27FC236}">
                <a16:creationId xmlns:a16="http://schemas.microsoft.com/office/drawing/2014/main" id="{C5DEC80D-F1A6-5E4A-AD00-63A700BE03C8}"/>
              </a:ext>
            </a:extLst>
          </p:cNvPr>
          <p:cNvSpPr/>
          <p:nvPr/>
        </p:nvSpPr>
        <p:spPr>
          <a:xfrm>
            <a:off x="5675290" y="2447063"/>
            <a:ext cx="676733" cy="2192181"/>
          </a:xfrm>
          <a:prstGeom prst="roundRect">
            <a:avLst>
              <a:gd name="adj" fmla="val 1126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17142B20-5192-B145-91B5-D7FEA627DB24}"/>
              </a:ext>
            </a:extLst>
          </p:cNvPr>
          <p:cNvSpPr/>
          <p:nvPr/>
        </p:nvSpPr>
        <p:spPr>
          <a:xfrm>
            <a:off x="6685165" y="2453828"/>
            <a:ext cx="741891" cy="2185416"/>
          </a:xfrm>
          <a:prstGeom prst="roundRect">
            <a:avLst>
              <a:gd name="adj" fmla="val 652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FC04EC4A-901E-3749-A4AF-897DF4E64A11}"/>
              </a:ext>
            </a:extLst>
          </p:cNvPr>
          <p:cNvSpPr txBox="1"/>
          <p:nvPr/>
        </p:nvSpPr>
        <p:spPr>
          <a:xfrm>
            <a:off x="6372452" y="5285309"/>
            <a:ext cx="121058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唯一索引</a:t>
            </a:r>
          </a:p>
        </p:txBody>
      </p:sp>
      <p:cxnSp>
        <p:nvCxnSpPr>
          <p:cNvPr id="22" name="直线箭头连接符 21">
            <a:extLst>
              <a:ext uri="{FF2B5EF4-FFF2-40B4-BE49-F238E27FC236}">
                <a16:creationId xmlns:a16="http://schemas.microsoft.com/office/drawing/2014/main" id="{709E5750-0C93-6A4F-9FBD-F7ABC5183A82}"/>
              </a:ext>
            </a:extLst>
          </p:cNvPr>
          <p:cNvCxnSpPr>
            <a:cxnSpLocks/>
          </p:cNvCxnSpPr>
          <p:nvPr/>
        </p:nvCxnSpPr>
        <p:spPr>
          <a:xfrm flipV="1">
            <a:off x="7083544" y="4748974"/>
            <a:ext cx="0" cy="4484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3" name="圆角矩形 22">
            <a:extLst>
              <a:ext uri="{FF2B5EF4-FFF2-40B4-BE49-F238E27FC236}">
                <a16:creationId xmlns:a16="http://schemas.microsoft.com/office/drawing/2014/main" id="{950C5440-3B4F-2445-AFE1-446D1948D38D}"/>
              </a:ext>
            </a:extLst>
          </p:cNvPr>
          <p:cNvSpPr/>
          <p:nvPr/>
        </p:nvSpPr>
        <p:spPr>
          <a:xfrm>
            <a:off x="7826187" y="2453828"/>
            <a:ext cx="623933" cy="2185416"/>
          </a:xfrm>
          <a:prstGeom prst="roundRect">
            <a:avLst>
              <a:gd name="adj" fmla="val 652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4DD8301E-86B4-B945-A33E-0D2EC7DA3509}"/>
              </a:ext>
            </a:extLst>
          </p:cNvPr>
          <p:cNvSpPr txBox="1"/>
          <p:nvPr/>
        </p:nvSpPr>
        <p:spPr>
          <a:xfrm>
            <a:off x="7427061" y="1549849"/>
            <a:ext cx="121058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普通索引</a:t>
            </a:r>
          </a:p>
        </p:txBody>
      </p:sp>
      <p:cxnSp>
        <p:nvCxnSpPr>
          <p:cNvPr id="25" name="直线箭头连接符 24">
            <a:extLst>
              <a:ext uri="{FF2B5EF4-FFF2-40B4-BE49-F238E27FC236}">
                <a16:creationId xmlns:a16="http://schemas.microsoft.com/office/drawing/2014/main" id="{A19A11E5-A33F-EC43-AAAD-ABB21E69F9D5}"/>
              </a:ext>
            </a:extLst>
          </p:cNvPr>
          <p:cNvCxnSpPr/>
          <p:nvPr/>
        </p:nvCxnSpPr>
        <p:spPr>
          <a:xfrm>
            <a:off x="8138153" y="2037892"/>
            <a:ext cx="0" cy="36927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166102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53" presetClass="entr" presetSubtype="16"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Effect transition="in" filter="fade">
                                      <p:cBhvr>
                                        <p:cTn id="48" dur="500"/>
                                        <p:tgtEl>
                                          <p:spTgt spid="17"/>
                                        </p:tgtEl>
                                      </p:cBhvr>
                                    </p:animEffect>
                                  </p:childTnLst>
                                </p:cTn>
                              </p:par>
                              <p:par>
                                <p:cTn id="49" presetID="53" presetClass="entr" presetSubtype="16"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animBg="1"/>
      <p:bldP spid="21" grpId="0"/>
      <p:bldP spid="23" grpId="0" animBg="1"/>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矩形 3"/>
</p:tagLst>
</file>

<file path=ppt/tags/tag10.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文本框 19"/>
</p:tagLst>
</file>

<file path=ppt/tags/tag11.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矩形 3"/>
</p:tagLst>
</file>

<file path=ppt/tags/tag12.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椭圆 7"/>
</p:tagLst>
</file>

<file path=ppt/tags/tag13.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文本框 19"/>
</p:tagLst>
</file>

<file path=ppt/tags/tag14.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矩形 3"/>
</p:tagLst>
</file>

<file path=ppt/tags/tag15.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椭圆 7"/>
</p:tagLst>
</file>

<file path=ppt/tags/tag16.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文本框 19"/>
</p:tagLst>
</file>

<file path=ppt/tags/tag17.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矩形 3"/>
</p:tagLst>
</file>

<file path=ppt/tags/tag18.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椭圆 7"/>
</p:tagLst>
</file>

<file path=ppt/tags/tag19.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文本框 19"/>
</p:tagLst>
</file>

<file path=ppt/tags/tag2.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文本框 18"/>
</p:tagLst>
</file>

<file path=ppt/tags/tag20.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矩形 3"/>
</p:tagLst>
</file>

<file path=ppt/tags/tag21.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椭圆 7"/>
</p:tagLst>
</file>

<file path=ppt/tags/tag22.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文本框 19"/>
</p:tagLst>
</file>

<file path=ppt/tags/tag3.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椭圆 12"/>
</p:tagLst>
</file>

<file path=ppt/tags/tag4.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文本框 21"/>
</p:tagLst>
</file>

<file path=ppt/tags/tag5.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椭圆 12"/>
</p:tagLst>
</file>

<file path=ppt/tags/tag6.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文本框 21"/>
</p:tagLst>
</file>

<file path=ppt/tags/tag7.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椭圆 11"/>
</p:tagLst>
</file>

<file path=ppt/tags/tag8.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文本框 20"/>
</p:tagLst>
</file>

<file path=ppt/tags/tag9.xml><?xml version="1.0" encoding="utf-8"?>
<p:tagLst xmlns:a="http://schemas.openxmlformats.org/drawingml/2006/main" xmlns:r="http://schemas.openxmlformats.org/officeDocument/2006/relationships" xmlns:p="http://schemas.openxmlformats.org/presentationml/2006/main">
  <p:tag name="MH" val="20180324112159"/>
  <p:tag name="MH_LIBRARY" val="GRAPHIC"/>
  <p:tag name="MH_ORDER" val="椭圆 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{CFA2BD63-A84E-E84D-9544-4FD5480A3AB7}tf10001120</Template>
  <TotalTime>68013</TotalTime>
  <Words>3675</Words>
  <Application>Microsoft Office PowerPoint</Application>
  <PresentationFormat>宽屏</PresentationFormat>
  <Paragraphs>294</Paragraphs>
  <Slides>34</Slides>
  <Notes>33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-apple-system</vt:lpstr>
      <vt:lpstr>Helvetica Neue</vt:lpstr>
      <vt:lpstr>Lucida Grande</vt:lpstr>
      <vt:lpstr>Source Code Pro</vt:lpstr>
      <vt:lpstr>vivo type CN简 Bold</vt:lpstr>
      <vt:lpstr>vivo type CN简 Light</vt:lpstr>
      <vt:lpstr>vivo type CN简 Regular</vt:lpstr>
      <vt:lpstr>等线</vt:lpstr>
      <vt:lpstr>微软雅黑</vt:lpstr>
      <vt:lpstr>微软雅黑</vt:lpstr>
      <vt:lpstr>Arial</vt:lpstr>
      <vt:lpstr>Calibri</vt:lpstr>
      <vt:lpstr>Impact</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常用数据库和缓存简介</dc:title>
  <dc:creator>Microsoft Office User</dc:creator>
  <cp:lastModifiedBy>张照仑</cp:lastModifiedBy>
  <cp:revision>648</cp:revision>
  <dcterms:created xsi:type="dcterms:W3CDTF">2020-04-15T13:54:38Z</dcterms:created>
  <dcterms:modified xsi:type="dcterms:W3CDTF">2020-09-04T01:49:26Z</dcterms:modified>
</cp:coreProperties>
</file>